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59" r:id="rId8"/>
    <p:sldId id="279" r:id="rId9"/>
    <p:sldId id="280" r:id="rId10"/>
    <p:sldId id="281" r:id="rId11"/>
    <p:sldId id="282" r:id="rId12"/>
    <p:sldId id="283" r:id="rId13"/>
    <p:sldId id="284" r:id="rId14"/>
    <p:sldId id="285" r:id="rId15"/>
    <p:sldId id="286" r:id="rId16"/>
    <p:sldId id="287" r:id="rId17"/>
    <p:sldId id="288"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85" d="100"/>
          <a:sy n="85" d="100"/>
        </p:scale>
        <p:origin x="590" y="6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6/7/2023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7577135" y="1481658"/>
            <a:ext cx="4614863" cy="3894684"/>
          </a:xfrm>
        </p:spPr>
        <p:txBody>
          <a:bodyPr/>
          <a:lstStyle/>
          <a:p>
            <a:r>
              <a:rPr lang="en-US" b="0" i="0" dirty="0">
                <a:solidFill>
                  <a:srgbClr val="000000"/>
                </a:solidFill>
                <a:effectLst/>
                <a:latin typeface="Calibri" panose="020F0502020204030204" pitchFamily="34" charset="0"/>
              </a:rPr>
              <a:t>Gestures using Hand Movement in Laptops</a:t>
            </a:r>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3220173" y="136525"/>
            <a:ext cx="5751654" cy="6584950"/>
          </a:xfrm>
        </p:spPr>
        <p:txBody>
          <a:bodyPr>
            <a:normAutofit lnSpcReduction="10000"/>
          </a:bodyPr>
          <a:lstStyle/>
          <a:p>
            <a:r>
              <a:rPr lang="en-IN" sz="1800" dirty="0">
                <a:solidFill>
                  <a:srgbClr val="CF8E6D"/>
                </a:solidFill>
                <a:effectLst/>
                <a:latin typeface="JetBrains Mono"/>
              </a:rPr>
              <a:t>if </a:t>
            </a:r>
            <a:r>
              <a:rPr lang="en-IN" sz="1800" dirty="0">
                <a:solidFill>
                  <a:srgbClr val="BCBEC4"/>
                </a:solidFill>
                <a:effectLst/>
                <a:latin typeface="JetBrains Mono"/>
              </a:rPr>
              <a:t>length &lt; </a:t>
            </a:r>
            <a:r>
              <a:rPr lang="en-IN" sz="1800" dirty="0">
                <a:solidFill>
                  <a:srgbClr val="2AACB8"/>
                </a:solidFill>
                <a:effectLst/>
                <a:latin typeface="JetBrains Mono"/>
              </a:rPr>
              <a:t>30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cv2.circle(</a:t>
            </a:r>
            <a:r>
              <a:rPr lang="en-IN" sz="1800" dirty="0" err="1">
                <a:solidFill>
                  <a:srgbClr val="BCBEC4"/>
                </a:solidFill>
                <a:effectLst/>
                <a:latin typeface="JetBrains Mono"/>
              </a:rPr>
              <a:t>img</a:t>
            </a:r>
            <a:r>
              <a:rPr lang="en-IN" sz="1800" dirty="0">
                <a:solidFill>
                  <a:srgbClr val="BCBEC4"/>
                </a:solidFill>
                <a:effectLst/>
                <a:latin typeface="JetBrains Mono"/>
              </a:rPr>
              <a:t>, (</a:t>
            </a:r>
            <a:r>
              <a:rPr lang="en-IN" sz="1800" dirty="0" err="1">
                <a:solidFill>
                  <a:srgbClr val="BCBEC4"/>
                </a:solidFill>
                <a:effectLst/>
                <a:latin typeface="JetBrains Mono"/>
              </a:rPr>
              <a:t>lineInfo</a:t>
            </a:r>
            <a:r>
              <a:rPr lang="en-IN" sz="1800" dirty="0">
                <a:solidFill>
                  <a:srgbClr val="BCBEC4"/>
                </a:solidFill>
                <a:effectLst/>
                <a:latin typeface="JetBrains Mono"/>
              </a:rPr>
              <a:t>[</a:t>
            </a:r>
            <a:r>
              <a:rPr lang="en-IN" sz="1800" dirty="0">
                <a:solidFill>
                  <a:srgbClr val="2AACB8"/>
                </a:solidFill>
                <a:effectLst/>
                <a:latin typeface="JetBrains Mono"/>
              </a:rPr>
              <a:t>4</a:t>
            </a:r>
            <a:r>
              <a:rPr lang="en-IN" sz="1800" dirty="0">
                <a:solidFill>
                  <a:srgbClr val="BCBEC4"/>
                </a:solidFill>
                <a:effectLst/>
                <a:latin typeface="JetBrains Mono"/>
              </a:rPr>
              <a:t>], </a:t>
            </a:r>
            <a:r>
              <a:rPr lang="en-IN" sz="1800" dirty="0" err="1">
                <a:solidFill>
                  <a:srgbClr val="BCBEC4"/>
                </a:solidFill>
                <a:effectLst/>
                <a:latin typeface="JetBrains Mono"/>
              </a:rPr>
              <a:t>lineInfo</a:t>
            </a:r>
            <a:r>
              <a:rPr lang="en-IN" sz="1800" dirty="0">
                <a:solidFill>
                  <a:srgbClr val="BCBEC4"/>
                </a:solidFill>
                <a:effectLst/>
                <a:latin typeface="JetBrains Mono"/>
              </a:rPr>
              <a:t>[</a:t>
            </a:r>
            <a:r>
              <a:rPr lang="en-IN" sz="1800" dirty="0">
                <a:solidFill>
                  <a:srgbClr val="2AACB8"/>
                </a:solidFill>
                <a:effectLst/>
                <a:latin typeface="JetBrains Mono"/>
              </a:rPr>
              <a:t>5</a:t>
            </a:r>
            <a:r>
              <a:rPr lang="en-IN" sz="1800" dirty="0">
                <a:solidFill>
                  <a:srgbClr val="BCBEC4"/>
                </a:solidFill>
                <a:effectLst/>
                <a:latin typeface="JetBrains Mono"/>
              </a:rPr>
              <a:t>]), </a:t>
            </a:r>
            <a:r>
              <a:rPr lang="en-IN" sz="1800" dirty="0">
                <a:solidFill>
                  <a:srgbClr val="2AACB8"/>
                </a:solidFill>
                <a:effectLst/>
                <a:latin typeface="JetBrains Mono"/>
              </a:rPr>
              <a:t>15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cv2.FILLED)</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autopy.mouse.click</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a:solidFill>
                  <a:srgbClr val="8888C6"/>
                </a:solidFill>
                <a:effectLst/>
                <a:latin typeface="JetBrains Mono"/>
              </a:rPr>
              <a:t>all</a:t>
            </a:r>
            <a:r>
              <a:rPr lang="en-IN" sz="1800" dirty="0">
                <a:solidFill>
                  <a:srgbClr val="BCBEC4"/>
                </a:solidFill>
                <a:effectLst/>
                <a:latin typeface="JetBrains Mono"/>
              </a:rPr>
              <a:t>(fingers):</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minimize_maximize_window</a:t>
            </a:r>
            <a:r>
              <a:rPr lang="en-IN" sz="1800" dirty="0">
                <a:solidFill>
                  <a:srgbClr val="BCBEC4"/>
                </a:solidFill>
                <a:effectLst/>
                <a:latin typeface="JetBrains Mono"/>
              </a:rPr>
              <a:t>()</a:t>
            </a:r>
          </a:p>
          <a:p>
            <a:endParaRPr lang="en-IN" sz="1800" dirty="0">
              <a:solidFill>
                <a:srgbClr val="BCBEC4"/>
              </a:solidFill>
              <a:effectLst/>
              <a:latin typeface="JetBrains Mono"/>
            </a:endParaRPr>
          </a:p>
          <a:p>
            <a:r>
              <a:rPr lang="en-IN" sz="1800" dirty="0" err="1">
                <a:solidFill>
                  <a:srgbClr val="BCBEC4"/>
                </a:solidFill>
                <a:effectLst/>
                <a:latin typeface="JetBrains Mono"/>
              </a:rPr>
              <a:t>cTime</a:t>
            </a:r>
            <a:r>
              <a:rPr lang="en-IN" sz="1800" dirty="0">
                <a:solidFill>
                  <a:srgbClr val="BCBEC4"/>
                </a:solidFill>
                <a:effectLst/>
                <a:latin typeface="JetBrains Mono"/>
              </a:rPr>
              <a:t> = </a:t>
            </a:r>
            <a:r>
              <a:rPr lang="en-IN" sz="1800" dirty="0" err="1">
                <a:solidFill>
                  <a:srgbClr val="BCBEC4"/>
                </a:solidFill>
                <a:effectLst/>
                <a:latin typeface="JetBrains Mono"/>
              </a:rPr>
              <a:t>time.time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fps = </a:t>
            </a:r>
            <a:r>
              <a:rPr lang="en-IN" sz="1800" dirty="0">
                <a:solidFill>
                  <a:srgbClr val="2AACB8"/>
                </a:solidFill>
                <a:effectLst/>
                <a:latin typeface="JetBrains Mono"/>
              </a:rPr>
              <a:t>1 </a:t>
            </a:r>
            <a:r>
              <a:rPr lang="en-IN" sz="1800" dirty="0">
                <a:solidFill>
                  <a:srgbClr val="BCBEC4"/>
                </a:solidFill>
                <a:effectLst/>
                <a:latin typeface="JetBrains Mono"/>
              </a:rPr>
              <a:t>/ (</a:t>
            </a:r>
            <a:r>
              <a:rPr lang="en-IN" sz="1800" dirty="0" err="1">
                <a:solidFill>
                  <a:srgbClr val="BCBEC4"/>
                </a:solidFill>
                <a:effectLst/>
                <a:latin typeface="JetBrains Mono"/>
              </a:rPr>
              <a:t>cTime</a:t>
            </a:r>
            <a:r>
              <a:rPr lang="en-IN" sz="1800" dirty="0">
                <a:solidFill>
                  <a:srgbClr val="BCBEC4"/>
                </a:solidFill>
                <a:effectLst/>
                <a:latin typeface="JetBrains Mono"/>
              </a:rPr>
              <a:t> - </a:t>
            </a:r>
            <a:r>
              <a:rPr lang="en-IN" sz="1800" dirty="0" err="1">
                <a:solidFill>
                  <a:srgbClr val="BCBEC4"/>
                </a:solidFill>
                <a:effectLst/>
                <a:latin typeface="JetBrains Mono"/>
              </a:rPr>
              <a:t>pTime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pTime</a:t>
            </a:r>
            <a:r>
              <a:rPr lang="en-IN" sz="1800" dirty="0">
                <a:solidFill>
                  <a:srgbClr val="BCBEC4"/>
                </a:solidFill>
                <a:effectLst/>
                <a:latin typeface="JetBrains Mono"/>
              </a:rPr>
              <a:t> = </a:t>
            </a:r>
            <a:r>
              <a:rPr lang="en-IN" sz="1800" dirty="0" err="1">
                <a:solidFill>
                  <a:srgbClr val="BCBEC4"/>
                </a:solidFill>
                <a:effectLst/>
                <a:latin typeface="JetBrains Mono"/>
              </a:rPr>
              <a:t>cTime</a:t>
            </a:r>
            <a:br>
              <a:rPr lang="en-IN" sz="1800" dirty="0">
                <a:solidFill>
                  <a:srgbClr val="BCBEC4"/>
                </a:solidFill>
                <a:effectLst/>
                <a:latin typeface="JetBrains Mono"/>
              </a:rPr>
            </a:br>
            <a:r>
              <a:rPr lang="en-IN" sz="1800" dirty="0">
                <a:solidFill>
                  <a:srgbClr val="BCBEC4"/>
                </a:solidFill>
                <a:effectLst/>
                <a:latin typeface="JetBrains Mono"/>
              </a:rPr>
              <a:t>    cv2.putText(</a:t>
            </a:r>
            <a:r>
              <a:rPr lang="en-IN" sz="1800" dirty="0" err="1">
                <a:solidFill>
                  <a:srgbClr val="BCBEC4"/>
                </a:solidFill>
                <a:effectLst/>
                <a:latin typeface="JetBrains Mono"/>
              </a:rPr>
              <a:t>img</a:t>
            </a:r>
            <a:r>
              <a:rPr lang="en-IN" sz="1800" dirty="0">
                <a:solidFill>
                  <a:srgbClr val="BCBEC4"/>
                </a:solidFill>
                <a:effectLst/>
                <a:latin typeface="JetBrains Mono"/>
              </a:rPr>
              <a:t>, </a:t>
            </a:r>
            <a:r>
              <a:rPr lang="en-IN" sz="1800" dirty="0">
                <a:solidFill>
                  <a:srgbClr val="8888C6"/>
                </a:solidFill>
                <a:effectLst/>
                <a:latin typeface="JetBrains Mono"/>
              </a:rPr>
              <a:t>str</a:t>
            </a:r>
            <a:r>
              <a:rPr lang="en-IN" sz="1800" dirty="0">
                <a:solidFill>
                  <a:srgbClr val="BCBEC4"/>
                </a:solidFill>
                <a:effectLst/>
                <a:latin typeface="JetBrains Mono"/>
              </a:rPr>
              <a:t>(</a:t>
            </a:r>
            <a:r>
              <a:rPr lang="en-IN" sz="1800" dirty="0">
                <a:solidFill>
                  <a:srgbClr val="8888C6"/>
                </a:solidFill>
                <a:effectLst/>
                <a:latin typeface="JetBrains Mono"/>
              </a:rPr>
              <a:t>int</a:t>
            </a:r>
            <a:r>
              <a:rPr lang="en-IN" sz="1800" dirty="0">
                <a:solidFill>
                  <a:srgbClr val="BCBEC4"/>
                </a:solidFill>
                <a:effectLst/>
                <a:latin typeface="JetBrains Mono"/>
              </a:rPr>
              <a:t>(fps)), (</a:t>
            </a:r>
            <a:r>
              <a:rPr lang="en-IN" sz="1800" dirty="0">
                <a:solidFill>
                  <a:srgbClr val="2AACB8"/>
                </a:solidFill>
                <a:effectLst/>
                <a:latin typeface="JetBrains Mono"/>
              </a:rPr>
              <a:t>20</a:t>
            </a:r>
            <a:r>
              <a:rPr lang="en-IN" sz="1800" dirty="0">
                <a:solidFill>
                  <a:srgbClr val="BCBEC4"/>
                </a:solidFill>
                <a:effectLst/>
                <a:latin typeface="JetBrains Mono"/>
              </a:rPr>
              <a:t>, </a:t>
            </a:r>
            <a:r>
              <a:rPr lang="en-IN" sz="1800" dirty="0">
                <a:solidFill>
                  <a:srgbClr val="2AACB8"/>
                </a:solidFill>
                <a:effectLst/>
                <a:latin typeface="JetBrains Mono"/>
              </a:rPr>
              <a:t>50</a:t>
            </a:r>
            <a:r>
              <a:rPr lang="en-IN" sz="1800" dirty="0">
                <a:solidFill>
                  <a:srgbClr val="BCBEC4"/>
                </a:solidFill>
                <a:effectLst/>
                <a:latin typeface="JetBrains Mono"/>
              </a:rPr>
              <a:t>), cv2.FONT_HERSHEY_PLAIN, </a:t>
            </a:r>
            <a:r>
              <a:rPr lang="en-IN" sz="1800" dirty="0">
                <a:solidFill>
                  <a:srgbClr val="2AACB8"/>
                </a:solidFill>
                <a:effectLst/>
                <a:latin typeface="JetBrains Mono"/>
              </a:rPr>
              <a:t>3</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3</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cv2.imshow(</a:t>
            </a:r>
            <a:r>
              <a:rPr lang="en-IN" sz="1800" dirty="0">
                <a:solidFill>
                  <a:srgbClr val="6AAB73"/>
                </a:solidFill>
                <a:effectLst/>
                <a:latin typeface="JetBrains Mono"/>
              </a:rPr>
              <a:t>'image'</a:t>
            </a:r>
            <a:r>
              <a:rPr lang="en-IN" sz="1800" dirty="0">
                <a:solidFill>
                  <a:srgbClr val="BCBEC4"/>
                </a:solidFill>
                <a:effectLst/>
                <a:latin typeface="JetBrains Mono"/>
              </a:rPr>
              <a:t>, </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a:solidFill>
                  <a:srgbClr val="BCBEC4"/>
                </a:solidFill>
                <a:effectLst/>
                <a:latin typeface="JetBrains Mono"/>
              </a:rPr>
              <a:t>cv2.waitKey(</a:t>
            </a:r>
            <a:r>
              <a:rPr lang="en-IN" sz="1800" dirty="0">
                <a:solidFill>
                  <a:srgbClr val="2AACB8"/>
                </a:solidFill>
                <a:effectLst/>
                <a:latin typeface="JetBrains Mono"/>
              </a:rPr>
              <a:t>1</a:t>
            </a:r>
            <a:r>
              <a:rPr lang="en-IN" sz="1800" dirty="0">
                <a:solidFill>
                  <a:srgbClr val="BCBEC4"/>
                </a:solidFill>
                <a:effectLst/>
                <a:latin typeface="JetBrains Mono"/>
              </a:rPr>
              <a:t>) &amp; </a:t>
            </a:r>
            <a:r>
              <a:rPr lang="en-IN" sz="1800" dirty="0">
                <a:solidFill>
                  <a:srgbClr val="2AACB8"/>
                </a:solidFill>
                <a:effectLst/>
                <a:latin typeface="JetBrains Mono"/>
              </a:rPr>
              <a:t>0xff </a:t>
            </a:r>
            <a:r>
              <a:rPr lang="en-IN" sz="1800" dirty="0">
                <a:solidFill>
                  <a:srgbClr val="BCBEC4"/>
                </a:solidFill>
                <a:effectLst/>
                <a:latin typeface="JetBrains Mono"/>
              </a:rPr>
              <a:t>== </a:t>
            </a:r>
            <a:r>
              <a:rPr lang="en-IN" sz="1800" dirty="0" err="1">
                <a:solidFill>
                  <a:srgbClr val="8888C6"/>
                </a:solidFill>
                <a:effectLst/>
                <a:latin typeface="JetBrains Mono"/>
              </a:rPr>
              <a:t>ord</a:t>
            </a:r>
            <a:r>
              <a:rPr lang="en-IN" sz="1800" dirty="0">
                <a:solidFill>
                  <a:srgbClr val="BCBEC4"/>
                </a:solidFill>
                <a:effectLst/>
                <a:latin typeface="JetBrains Mono"/>
              </a:rPr>
              <a:t>(</a:t>
            </a:r>
            <a:r>
              <a:rPr lang="en-IN" sz="1800" dirty="0">
                <a:solidFill>
                  <a:srgbClr val="6AAB73"/>
                </a:solidFill>
                <a:effectLst/>
                <a:latin typeface="JetBrains Mono"/>
              </a:rPr>
              <a:t>'q'</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break</a:t>
            </a:r>
            <a:br>
              <a:rPr lang="en-IN" sz="1800" dirty="0">
                <a:solidFill>
                  <a:srgbClr val="CF8E6D"/>
                </a:solidFill>
                <a:effectLst/>
                <a:latin typeface="JetBrains Mono"/>
              </a:rPr>
            </a:br>
            <a:br>
              <a:rPr lang="en-IN" sz="1800" dirty="0">
                <a:solidFill>
                  <a:srgbClr val="CF8E6D"/>
                </a:solidFill>
                <a:effectLst/>
                <a:latin typeface="JetBrains Mono"/>
              </a:rPr>
            </a:br>
            <a:r>
              <a:rPr lang="en-IN" sz="1800" dirty="0" err="1">
                <a:solidFill>
                  <a:srgbClr val="BCBEC4"/>
                </a:solidFill>
                <a:effectLst/>
                <a:latin typeface="JetBrains Mono"/>
              </a:rPr>
              <a:t>webcam.release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cv2.destroyAllWindows()</a:t>
            </a:r>
          </a:p>
          <a:p>
            <a:endParaRPr lang="en-IN" sz="1500" dirty="0"/>
          </a:p>
        </p:txBody>
      </p:sp>
      <p:sp>
        <p:nvSpPr>
          <p:cNvPr id="25" name="Text Placeholder 20">
            <a:extLst>
              <a:ext uri="{FF2B5EF4-FFF2-40B4-BE49-F238E27FC236}">
                <a16:creationId xmlns:a16="http://schemas.microsoft.com/office/drawing/2014/main" id="{0FDEF7D0-E9B6-78F2-6E5F-E57F3668B0C0}"/>
              </a:ext>
            </a:extLst>
          </p:cNvPr>
          <p:cNvSpPr txBox="1">
            <a:spLocks/>
          </p:cNvSpPr>
          <p:nvPr/>
        </p:nvSpPr>
        <p:spPr>
          <a:xfrm>
            <a:off x="6096000" y="136525"/>
            <a:ext cx="5751654" cy="6584950"/>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300" dirty="0"/>
          </a:p>
        </p:txBody>
      </p:sp>
      <p:sp>
        <p:nvSpPr>
          <p:cNvPr id="2" name="Text Placeholder 20">
            <a:extLst>
              <a:ext uri="{FF2B5EF4-FFF2-40B4-BE49-F238E27FC236}">
                <a16:creationId xmlns:a16="http://schemas.microsoft.com/office/drawing/2014/main" id="{75075F3E-E4F8-2FF7-1971-F56AB94F5F36}"/>
              </a:ext>
            </a:extLst>
          </p:cNvPr>
          <p:cNvSpPr txBox="1">
            <a:spLocks/>
          </p:cNvSpPr>
          <p:nvPr/>
        </p:nvSpPr>
        <p:spPr>
          <a:xfrm>
            <a:off x="6096000" y="136525"/>
            <a:ext cx="5751654" cy="65849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500" dirty="0"/>
          </a:p>
        </p:txBody>
      </p:sp>
    </p:spTree>
    <p:extLst>
      <p:ext uri="{BB962C8B-B14F-4D97-AF65-F5344CB8AC3E}">
        <p14:creationId xmlns:p14="http://schemas.microsoft.com/office/powerpoint/2010/main" val="156850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378331" y="795787"/>
            <a:ext cx="9435331" cy="5925688"/>
          </a:xfrm>
        </p:spPr>
        <p:txBody>
          <a:bodyPr>
            <a:noAutofit/>
          </a:bodyPr>
          <a:lstStyle/>
          <a:p>
            <a:pPr marL="285750" indent="-285750">
              <a:buFont typeface="Arial" panose="020B0604020202020204" pitchFamily="34" charset="0"/>
              <a:buChar char="•"/>
            </a:pPr>
            <a:r>
              <a:rPr lang="en-US" sz="1700" dirty="0"/>
              <a:t>Initially we have imported the necessary libraries and modules required for the code, including OpenCV (cv2), MediaPipe (mediapipe), math (math), ctypes, comtypes, pycaw, numpy (np), time, htm, and autopy.</a:t>
            </a:r>
          </a:p>
          <a:p>
            <a:pPr marL="285750" indent="-285750">
              <a:buFont typeface="Arial" panose="020B0604020202020204" pitchFamily="34" charset="0"/>
              <a:buChar char="•"/>
            </a:pPr>
            <a:r>
              <a:rPr lang="en-US" sz="1700" dirty="0"/>
              <a:t>Next we have initialized the hand detection model from MediaPipe (mpHands.Hands) with specific parameters such as static_image_mode, min_detection_confidence, min_tracking_confidence, and max_num_hands.</a:t>
            </a:r>
          </a:p>
          <a:p>
            <a:pPr marL="285750" indent="-285750">
              <a:buFont typeface="Arial" panose="020B0604020202020204" pitchFamily="34" charset="0"/>
              <a:buChar char="•"/>
            </a:pPr>
            <a:r>
              <a:rPr lang="en-US" sz="1700" dirty="0"/>
              <a:t>Next we are retrieving the audio devices (speakers) using AudioUtilities and activates the audio endpoint volume interface.</a:t>
            </a:r>
          </a:p>
          <a:p>
            <a:pPr marL="285750" indent="-285750">
              <a:buFont typeface="Arial" panose="020B0604020202020204" pitchFamily="34" charset="0"/>
              <a:buChar char="•"/>
            </a:pPr>
            <a:r>
              <a:rPr lang="en-US" sz="1700" dirty="0"/>
              <a:t>Next we have initialized various variables, including pTime (previous time), width, height, frameR (frame range), smoothening (smoothing factor), prev_x, prev_y, curr_x, and curr_y.</a:t>
            </a:r>
          </a:p>
          <a:p>
            <a:pPr marL="285750" indent="-285750">
              <a:buFont typeface="Arial" panose="020B0604020202020204" pitchFamily="34" charset="0"/>
              <a:buChar char="•"/>
            </a:pPr>
            <a:r>
              <a:rPr lang="en-US" sz="1700" dirty="0"/>
              <a:t>Next the code sets up the webcam input (cv2.VideoCapture(0)) and sets the width and height of the webcam stream.</a:t>
            </a:r>
          </a:p>
          <a:p>
            <a:pPr marL="285750" indent="-285750">
              <a:buFont typeface="Arial" panose="020B0604020202020204" pitchFamily="34" charset="0"/>
              <a:buChar char="•"/>
            </a:pPr>
            <a:r>
              <a:rPr lang="en-US" sz="1700" dirty="0"/>
              <a:t>Inside the main loop, the code reads frames from the webcam and performs the following steps:</a:t>
            </a:r>
          </a:p>
          <a:p>
            <a:pPr marL="971550" lvl="1" indent="-285750"/>
            <a:r>
              <a:rPr lang="en-US" sz="1700" dirty="0">
                <a:solidFill>
                  <a:schemeClr val="bg1"/>
                </a:solidFill>
              </a:rPr>
              <a:t>Flips the image horizontally using cv2.flip.</a:t>
            </a:r>
          </a:p>
          <a:p>
            <a:pPr marL="971550" lvl="1" indent="-285750"/>
            <a:r>
              <a:rPr lang="en-US" sz="1700" dirty="0">
                <a:solidFill>
                  <a:schemeClr val="bg1"/>
                </a:solidFill>
              </a:rPr>
              <a:t>Converts the image to RGB format for input to the hand detection model using cv2.cvtColor.</a:t>
            </a:r>
          </a:p>
          <a:p>
            <a:pPr marL="971550" lvl="1" indent="-285750"/>
            <a:r>
              <a:rPr lang="en-US" sz="1700" dirty="0">
                <a:solidFill>
                  <a:schemeClr val="bg1"/>
                </a:solidFill>
              </a:rPr>
              <a:t>Passes the RGB image to the hand detection model and retrieves the results (results).</a:t>
            </a:r>
          </a:p>
          <a:p>
            <a:pPr marL="971550" lvl="1" indent="-285750"/>
            <a:r>
              <a:rPr lang="en-US" sz="1700" dirty="0">
                <a:solidFill>
                  <a:schemeClr val="bg1"/>
                </a:solidFill>
              </a:rPr>
              <a:t>Checks if any hands are detected (if </a:t>
            </a:r>
            <a:r>
              <a:rPr lang="en-US" sz="1700" dirty="0" err="1">
                <a:solidFill>
                  <a:schemeClr val="bg1"/>
                </a:solidFill>
              </a:rPr>
              <a:t>results.multi_hand_landmarks</a:t>
            </a:r>
            <a:r>
              <a:rPr lang="en-US" sz="1700" dirty="0">
                <a:solidFill>
                  <a:schemeClr val="bg1"/>
                </a:solidFill>
              </a:rPr>
              <a:t>).</a:t>
            </a:r>
          </a:p>
          <a:p>
            <a:pPr marL="971550" lvl="1" indent="-285750"/>
            <a:r>
              <a:rPr lang="en-US" sz="1700" dirty="0">
                <a:solidFill>
                  <a:schemeClr val="bg1"/>
                </a:solidFill>
              </a:rPr>
              <a:t>If hands are detected, it processes the hand landmarks based on the label of the hand (left or right).</a:t>
            </a:r>
          </a:p>
        </p:txBody>
      </p:sp>
      <p:sp>
        <p:nvSpPr>
          <p:cNvPr id="2" name="Title 33">
            <a:extLst>
              <a:ext uri="{FF2B5EF4-FFF2-40B4-BE49-F238E27FC236}">
                <a16:creationId xmlns:a16="http://schemas.microsoft.com/office/drawing/2014/main" id="{645A2C65-1037-10EE-9DDE-C7225812C93B}"/>
              </a:ext>
            </a:extLst>
          </p:cNvPr>
          <p:cNvSpPr>
            <a:spLocks noGrp="1"/>
          </p:cNvSpPr>
          <p:nvPr>
            <p:ph type="title"/>
          </p:nvPr>
        </p:nvSpPr>
        <p:spPr>
          <a:xfrm>
            <a:off x="1378332" y="136525"/>
            <a:ext cx="9435331" cy="571687"/>
          </a:xfrm>
        </p:spPr>
        <p:txBody>
          <a:bodyPr>
            <a:normAutofit/>
          </a:bodyPr>
          <a:lstStyle/>
          <a:p>
            <a:pPr>
              <a:lnSpc>
                <a:spcPct val="100000"/>
              </a:lnSpc>
            </a:pPr>
            <a:r>
              <a:rPr lang="en-US" sz="2300" dirty="0">
                <a:ln w="19050">
                  <a:solidFill>
                    <a:schemeClr val="accent5"/>
                  </a:solidFill>
                </a:ln>
              </a:rPr>
              <a:t>Gesture control code (Brief Explanation) </a:t>
            </a:r>
          </a:p>
        </p:txBody>
      </p:sp>
    </p:spTree>
    <p:extLst>
      <p:ext uri="{BB962C8B-B14F-4D97-AF65-F5344CB8AC3E}">
        <p14:creationId xmlns:p14="http://schemas.microsoft.com/office/powerpoint/2010/main" val="2258498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172143" y="329622"/>
            <a:ext cx="9435331" cy="5925688"/>
          </a:xfrm>
        </p:spPr>
        <p:txBody>
          <a:bodyPr>
            <a:noAutofit/>
          </a:bodyPr>
          <a:lstStyle/>
          <a:p>
            <a:pPr marL="285750" indent="-285750">
              <a:buFont typeface="Arial" panose="020B0604020202020204" pitchFamily="34" charset="0"/>
              <a:buChar char="•"/>
            </a:pPr>
            <a:r>
              <a:rPr lang="en-US" sz="1900" dirty="0">
                <a:solidFill>
                  <a:schemeClr val="bg1"/>
                </a:solidFill>
              </a:rPr>
              <a:t>For the left hand:</a:t>
            </a:r>
          </a:p>
          <a:p>
            <a:pPr marL="971550" lvl="1" indent="-285750"/>
            <a:r>
              <a:rPr lang="en-US" sz="1900" dirty="0">
                <a:solidFill>
                  <a:schemeClr val="bg1"/>
                </a:solidFill>
              </a:rPr>
              <a:t>Retrieves the hand landmarks and calculates the distance between specific points.</a:t>
            </a:r>
          </a:p>
          <a:p>
            <a:pPr marL="971550" lvl="1" indent="-285750"/>
            <a:r>
              <a:rPr lang="en-US" sz="1900" dirty="0">
                <a:solidFill>
                  <a:schemeClr val="bg1"/>
                </a:solidFill>
              </a:rPr>
              <a:t>Interpolates the distance value to the volume range and sets the system volume accordingly.</a:t>
            </a:r>
            <a:endParaRPr lang="en-IN" sz="1900" dirty="0">
              <a:solidFill>
                <a:schemeClr val="bg1"/>
              </a:solidFill>
            </a:endParaRPr>
          </a:p>
          <a:p>
            <a:pPr marL="285750" indent="-285750">
              <a:buFont typeface="Arial" panose="020B0604020202020204" pitchFamily="34" charset="0"/>
              <a:buChar char="•"/>
            </a:pPr>
            <a:endParaRPr lang="en-US" sz="1900" dirty="0">
              <a:solidFill>
                <a:schemeClr val="bg1"/>
              </a:solidFill>
            </a:endParaRPr>
          </a:p>
          <a:p>
            <a:pPr marL="285750" indent="-285750">
              <a:buFont typeface="Arial" panose="020B0604020202020204" pitchFamily="34" charset="0"/>
              <a:buChar char="•"/>
            </a:pPr>
            <a:r>
              <a:rPr lang="en-US" sz="1900" dirty="0">
                <a:solidFill>
                  <a:schemeClr val="bg1"/>
                </a:solidFill>
              </a:rPr>
              <a:t>For the right hand:</a:t>
            </a:r>
          </a:p>
          <a:p>
            <a:pPr marL="971550" lvl="1" indent="-285750"/>
            <a:r>
              <a:rPr lang="en-US" sz="1900" dirty="0">
                <a:solidFill>
                  <a:schemeClr val="bg1"/>
                </a:solidFill>
              </a:rPr>
              <a:t>Uses a custom hand detection module (detector) to detect the hand and find hand landmarks.</a:t>
            </a:r>
          </a:p>
          <a:p>
            <a:pPr marL="971550" lvl="1" indent="-285750"/>
            <a:r>
              <a:rPr lang="en-US" sz="1900" dirty="0">
                <a:solidFill>
                  <a:schemeClr val="bg1"/>
                </a:solidFill>
              </a:rPr>
              <a:t>Tracks the position of the index and middle fingers and performs mouse movement and click operations using the autopy library.</a:t>
            </a:r>
          </a:p>
          <a:p>
            <a:pPr lvl="1" indent="0">
              <a:buNone/>
            </a:pPr>
            <a:endParaRPr lang="en-US" sz="1900" dirty="0">
              <a:solidFill>
                <a:schemeClr val="bg1"/>
              </a:solidFill>
            </a:endParaRPr>
          </a:p>
          <a:p>
            <a:pPr marL="285750" indent="-285750">
              <a:buFont typeface="Arial" panose="020B0604020202020204" pitchFamily="34" charset="0"/>
              <a:buChar char="•"/>
            </a:pPr>
            <a:r>
              <a:rPr lang="en-US" sz="1900" dirty="0"/>
              <a:t>Calculates and displays the frames per second (FPS) on the image.</a:t>
            </a:r>
          </a:p>
          <a:p>
            <a:pPr marL="285750" indent="-285750">
              <a:buFont typeface="Arial" panose="020B0604020202020204" pitchFamily="34" charset="0"/>
              <a:buChar char="•"/>
            </a:pPr>
            <a:r>
              <a:rPr lang="en-US" sz="1900" dirty="0"/>
              <a:t>Displays the image with the overlays using cv2.imshow.</a:t>
            </a:r>
          </a:p>
          <a:p>
            <a:pPr marL="285750" indent="-285750">
              <a:buFont typeface="Arial" panose="020B0604020202020204" pitchFamily="34" charset="0"/>
              <a:buChar char="•"/>
            </a:pPr>
            <a:r>
              <a:rPr lang="en-US" sz="1900" dirty="0"/>
              <a:t>Breaks the loop if 'q' is pressed.</a:t>
            </a:r>
          </a:p>
          <a:p>
            <a:pPr marL="285750" indent="-285750">
              <a:buFont typeface="Arial" panose="020B0604020202020204" pitchFamily="34" charset="0"/>
              <a:buChar char="•"/>
            </a:pPr>
            <a:r>
              <a:rPr lang="en-US" sz="1900" dirty="0"/>
              <a:t>Releases the Webcam and Closes Windows: After the loop ends, the code releases the webcam resource using webcam.release() and closes the windows using cv2.destroyAllWindows().</a:t>
            </a:r>
          </a:p>
          <a:p>
            <a:pPr lvl="1" indent="0">
              <a:buNone/>
            </a:pPr>
            <a:endParaRPr lang="en-US" sz="1500" dirty="0">
              <a:solidFill>
                <a:schemeClr val="bg1"/>
              </a:solidFill>
            </a:endParaRPr>
          </a:p>
        </p:txBody>
      </p:sp>
    </p:spTree>
    <p:extLst>
      <p:ext uri="{BB962C8B-B14F-4D97-AF65-F5344CB8AC3E}">
        <p14:creationId xmlns:p14="http://schemas.microsoft.com/office/powerpoint/2010/main" val="285865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2" name="Title 33">
            <a:extLst>
              <a:ext uri="{FF2B5EF4-FFF2-40B4-BE49-F238E27FC236}">
                <a16:creationId xmlns:a16="http://schemas.microsoft.com/office/drawing/2014/main" id="{27EF7F2C-B925-FC5C-2FF1-D881FC90EC9A}"/>
              </a:ext>
            </a:extLst>
          </p:cNvPr>
          <p:cNvSpPr>
            <a:spLocks noGrp="1"/>
          </p:cNvSpPr>
          <p:nvPr>
            <p:ph type="title"/>
          </p:nvPr>
        </p:nvSpPr>
        <p:spPr>
          <a:xfrm>
            <a:off x="3450296" y="136525"/>
            <a:ext cx="5855069" cy="571687"/>
          </a:xfrm>
        </p:spPr>
        <p:txBody>
          <a:bodyPr>
            <a:normAutofit/>
          </a:bodyPr>
          <a:lstStyle/>
          <a:p>
            <a:pPr>
              <a:lnSpc>
                <a:spcPct val="100000"/>
              </a:lnSpc>
            </a:pPr>
            <a:r>
              <a:rPr lang="en-US" sz="2300" dirty="0">
                <a:ln w="19050">
                  <a:solidFill>
                    <a:schemeClr val="accent5"/>
                  </a:solidFill>
                </a:ln>
              </a:rPr>
              <a:t>Analysis (Output snaps)</a:t>
            </a:r>
          </a:p>
        </p:txBody>
      </p:sp>
      <p:pic>
        <p:nvPicPr>
          <p:cNvPr id="4" name="Picture 3">
            <a:extLst>
              <a:ext uri="{FF2B5EF4-FFF2-40B4-BE49-F238E27FC236}">
                <a16:creationId xmlns:a16="http://schemas.microsoft.com/office/drawing/2014/main" id="{5A374B8F-5F24-D912-FFE9-B7EDF0A1EB02}"/>
              </a:ext>
            </a:extLst>
          </p:cNvPr>
          <p:cNvPicPr>
            <a:picLocks noChangeAspect="1"/>
          </p:cNvPicPr>
          <p:nvPr/>
        </p:nvPicPr>
        <p:blipFill>
          <a:blip r:embed="rId2"/>
          <a:stretch>
            <a:fillRect/>
          </a:stretch>
        </p:blipFill>
        <p:spPr>
          <a:xfrm>
            <a:off x="205074" y="1405405"/>
            <a:ext cx="5629503" cy="3166595"/>
          </a:xfrm>
          <a:prstGeom prst="rect">
            <a:avLst/>
          </a:prstGeom>
        </p:spPr>
      </p:pic>
      <p:sp>
        <p:nvSpPr>
          <p:cNvPr id="6" name="Title 33">
            <a:extLst>
              <a:ext uri="{FF2B5EF4-FFF2-40B4-BE49-F238E27FC236}">
                <a16:creationId xmlns:a16="http://schemas.microsoft.com/office/drawing/2014/main" id="{1B872618-8124-0579-DF32-1992F2ABEB84}"/>
              </a:ext>
            </a:extLst>
          </p:cNvPr>
          <p:cNvSpPr txBox="1">
            <a:spLocks/>
          </p:cNvSpPr>
          <p:nvPr/>
        </p:nvSpPr>
        <p:spPr>
          <a:xfrm>
            <a:off x="674997" y="833718"/>
            <a:ext cx="4689656" cy="571687"/>
          </a:xfrm>
          <a:prstGeom prst="rect">
            <a:avLst/>
          </a:prstGeom>
        </p:spPr>
        <p:txBody>
          <a:bodyPr vert="horz" lIns="91440" tIns="45720" rIns="91440" bIns="45720" rtlCol="0" anchor="t">
            <a:norm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lnSpc>
                <a:spcPct val="100000"/>
              </a:lnSpc>
            </a:pPr>
            <a:r>
              <a:rPr lang="en-US" sz="2300" dirty="0">
                <a:ln w="19050">
                  <a:solidFill>
                    <a:schemeClr val="accent5"/>
                  </a:solidFill>
                </a:ln>
              </a:rPr>
              <a:t>Detecting left hand</a:t>
            </a:r>
          </a:p>
        </p:txBody>
      </p:sp>
      <p:pic>
        <p:nvPicPr>
          <p:cNvPr id="8" name="Picture 7">
            <a:extLst>
              <a:ext uri="{FF2B5EF4-FFF2-40B4-BE49-F238E27FC236}">
                <a16:creationId xmlns:a16="http://schemas.microsoft.com/office/drawing/2014/main" id="{7D68B849-2416-B3E0-C13F-2EB74E6536BB}"/>
              </a:ext>
            </a:extLst>
          </p:cNvPr>
          <p:cNvPicPr>
            <a:picLocks noChangeAspect="1"/>
          </p:cNvPicPr>
          <p:nvPr/>
        </p:nvPicPr>
        <p:blipFill>
          <a:blip r:embed="rId3"/>
          <a:stretch>
            <a:fillRect/>
          </a:stretch>
        </p:blipFill>
        <p:spPr>
          <a:xfrm>
            <a:off x="6096000" y="3429000"/>
            <a:ext cx="6096000" cy="3429000"/>
          </a:xfrm>
          <a:prstGeom prst="rect">
            <a:avLst/>
          </a:prstGeom>
        </p:spPr>
      </p:pic>
      <p:sp>
        <p:nvSpPr>
          <p:cNvPr id="9" name="Title 33">
            <a:extLst>
              <a:ext uri="{FF2B5EF4-FFF2-40B4-BE49-F238E27FC236}">
                <a16:creationId xmlns:a16="http://schemas.microsoft.com/office/drawing/2014/main" id="{172B5440-CC48-A3FB-330E-A220BC982C37}"/>
              </a:ext>
            </a:extLst>
          </p:cNvPr>
          <p:cNvSpPr txBox="1">
            <a:spLocks/>
          </p:cNvSpPr>
          <p:nvPr/>
        </p:nvSpPr>
        <p:spPr>
          <a:xfrm>
            <a:off x="6366346" y="2857313"/>
            <a:ext cx="5555307" cy="57168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lnSpc>
                <a:spcPct val="100000"/>
              </a:lnSpc>
            </a:pPr>
            <a:r>
              <a:rPr lang="en-US" sz="2300" dirty="0">
                <a:ln w="19050">
                  <a:solidFill>
                    <a:schemeClr val="accent5"/>
                  </a:solidFill>
                </a:ln>
              </a:rPr>
              <a:t>Controlling System Volume</a:t>
            </a:r>
          </a:p>
        </p:txBody>
      </p:sp>
    </p:spTree>
    <p:extLst>
      <p:ext uri="{BB962C8B-B14F-4D97-AF65-F5344CB8AC3E}">
        <p14:creationId xmlns:p14="http://schemas.microsoft.com/office/powerpoint/2010/main" val="198389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6" name="Title 33">
            <a:extLst>
              <a:ext uri="{FF2B5EF4-FFF2-40B4-BE49-F238E27FC236}">
                <a16:creationId xmlns:a16="http://schemas.microsoft.com/office/drawing/2014/main" id="{1B872618-8124-0579-DF32-1992F2ABEB84}"/>
              </a:ext>
            </a:extLst>
          </p:cNvPr>
          <p:cNvSpPr txBox="1">
            <a:spLocks/>
          </p:cNvSpPr>
          <p:nvPr/>
        </p:nvSpPr>
        <p:spPr>
          <a:xfrm>
            <a:off x="814223" y="331695"/>
            <a:ext cx="4959048" cy="571687"/>
          </a:xfrm>
          <a:prstGeom prst="rect">
            <a:avLst/>
          </a:prstGeom>
        </p:spPr>
        <p:txBody>
          <a:bodyPr vert="horz" lIns="91440" tIns="45720" rIns="91440" bIns="45720" rtlCol="0" anchor="t">
            <a:norm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lnSpc>
                <a:spcPct val="100000"/>
              </a:lnSpc>
            </a:pPr>
            <a:r>
              <a:rPr lang="en-US" sz="2300" dirty="0">
                <a:ln w="19050">
                  <a:solidFill>
                    <a:schemeClr val="accent5"/>
                  </a:solidFill>
                </a:ln>
              </a:rPr>
              <a:t>Detecting Right hand</a:t>
            </a:r>
          </a:p>
        </p:txBody>
      </p:sp>
      <p:pic>
        <p:nvPicPr>
          <p:cNvPr id="7" name="Picture 6">
            <a:extLst>
              <a:ext uri="{FF2B5EF4-FFF2-40B4-BE49-F238E27FC236}">
                <a16:creationId xmlns:a16="http://schemas.microsoft.com/office/drawing/2014/main" id="{312611C8-F2AF-BEB5-BE23-5C53933CB8D5}"/>
              </a:ext>
            </a:extLst>
          </p:cNvPr>
          <p:cNvPicPr>
            <a:picLocks noChangeAspect="1"/>
          </p:cNvPicPr>
          <p:nvPr/>
        </p:nvPicPr>
        <p:blipFill>
          <a:blip r:embed="rId2"/>
          <a:stretch>
            <a:fillRect/>
          </a:stretch>
        </p:blipFill>
        <p:spPr>
          <a:xfrm>
            <a:off x="195564" y="984064"/>
            <a:ext cx="5900436" cy="3318995"/>
          </a:xfrm>
          <a:prstGeom prst="rect">
            <a:avLst/>
          </a:prstGeom>
        </p:spPr>
      </p:pic>
      <p:pic>
        <p:nvPicPr>
          <p:cNvPr id="11" name="Picture 10">
            <a:extLst>
              <a:ext uri="{FF2B5EF4-FFF2-40B4-BE49-F238E27FC236}">
                <a16:creationId xmlns:a16="http://schemas.microsoft.com/office/drawing/2014/main" id="{E61D652C-71BB-97AA-7D23-9ABEEBFED016}"/>
              </a:ext>
            </a:extLst>
          </p:cNvPr>
          <p:cNvPicPr>
            <a:picLocks noChangeAspect="1"/>
          </p:cNvPicPr>
          <p:nvPr/>
        </p:nvPicPr>
        <p:blipFill>
          <a:blip r:embed="rId3"/>
          <a:stretch>
            <a:fillRect/>
          </a:stretch>
        </p:blipFill>
        <p:spPr>
          <a:xfrm>
            <a:off x="6291564" y="3539005"/>
            <a:ext cx="5900436" cy="3318995"/>
          </a:xfrm>
          <a:prstGeom prst="rect">
            <a:avLst/>
          </a:prstGeom>
        </p:spPr>
      </p:pic>
      <p:sp>
        <p:nvSpPr>
          <p:cNvPr id="12" name="Title 33">
            <a:extLst>
              <a:ext uri="{FF2B5EF4-FFF2-40B4-BE49-F238E27FC236}">
                <a16:creationId xmlns:a16="http://schemas.microsoft.com/office/drawing/2014/main" id="{930AF6CA-073B-31C0-978E-927ECEC6FA73}"/>
              </a:ext>
            </a:extLst>
          </p:cNvPr>
          <p:cNvSpPr txBox="1">
            <a:spLocks/>
          </p:cNvSpPr>
          <p:nvPr/>
        </p:nvSpPr>
        <p:spPr>
          <a:xfrm>
            <a:off x="6630118" y="2993838"/>
            <a:ext cx="5223328" cy="435162"/>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lnSpc>
                <a:spcPct val="100000"/>
              </a:lnSpc>
            </a:pPr>
            <a:r>
              <a:rPr lang="en-US" sz="2300" dirty="0">
                <a:ln w="19050">
                  <a:solidFill>
                    <a:schemeClr val="accent5"/>
                  </a:solidFill>
                </a:ln>
              </a:rPr>
              <a:t>Controlling Mouse Pointer</a:t>
            </a:r>
          </a:p>
        </p:txBody>
      </p:sp>
    </p:spTree>
    <p:extLst>
      <p:ext uri="{BB962C8B-B14F-4D97-AF65-F5344CB8AC3E}">
        <p14:creationId xmlns:p14="http://schemas.microsoft.com/office/powerpoint/2010/main" val="375623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1" y="-1"/>
            <a:ext cx="12192000" cy="6857999"/>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06275" y="1241083"/>
            <a:ext cx="11013371" cy="5410729"/>
          </a:xfrm>
        </p:spPr>
        <p:txBody>
          <a:bodyPr/>
          <a:lstStyle/>
          <a:p>
            <a:pPr marL="285750" indent="-285750">
              <a:buFont typeface="Arial" panose="020B0604020202020204" pitchFamily="34" charset="0"/>
              <a:buChar char="•"/>
            </a:pPr>
            <a:r>
              <a:rPr lang="en-US" sz="1500" dirty="0"/>
              <a:t>The "Hand Gesture Control for Volume and Mouse Pointer" project utilizes OpenCV, MediaPipe, and Python to enable control of the system volume and mouse pointer using hand gestures. The project leverages computer vision techniques to detect and track hand landmarks in real-time webcam video feed.</a:t>
            </a:r>
          </a:p>
          <a:p>
            <a:pPr marL="285750" indent="-285750">
              <a:buFont typeface="Arial" panose="020B0604020202020204" pitchFamily="34" charset="0"/>
              <a:buChar char="•"/>
            </a:pPr>
            <a:r>
              <a:rPr lang="en-US" sz="1500" dirty="0"/>
              <a:t>The application is divided into two main functionalities: volume control with the left hand and mouse pointer control with the right hand. The left hand is used to control the system volume by measuring the distance between thumb and index finger. The detected distance is then mapped to the volume range and adjusted accordingly using the pycaw library.</a:t>
            </a:r>
          </a:p>
          <a:p>
            <a:pPr marL="285750" indent="-285750">
              <a:buFont typeface="Arial" panose="020B0604020202020204" pitchFamily="34" charset="0"/>
              <a:buChar char="•"/>
            </a:pPr>
            <a:r>
              <a:rPr lang="en-US" sz="1500" dirty="0"/>
              <a:t>On the other hand, the right hand is used to control the mouse pointer. The hand is detected using a custom hand detection module, which utilizes the MediaPipe library. The module tracks the position of the index and middle fingers and performs mouse movement and click operations using the autopy library.</a:t>
            </a:r>
          </a:p>
          <a:p>
            <a:pPr marL="285750" indent="-285750">
              <a:buFont typeface="Arial" panose="020B0604020202020204" pitchFamily="34" charset="0"/>
              <a:buChar char="•"/>
            </a:pPr>
            <a:r>
              <a:rPr lang="en-US" sz="1500" dirty="0"/>
              <a:t>The system also provides visual feedback by overlaying the detected hand landmarks and other relevant information on the webcam video feed. The FPS (frames per second) is displayed on the screen to indicate the performance.</a:t>
            </a:r>
          </a:p>
          <a:p>
            <a:pPr marL="285750" indent="-285750" algn="l">
              <a:buFont typeface="Arial" panose="020B0604020202020204" pitchFamily="34" charset="0"/>
              <a:buChar char="•"/>
            </a:pPr>
            <a:r>
              <a:rPr lang="en-US" sz="1500" dirty="0"/>
              <a:t>The project demonstrates the potential of using hand gestures as a natural and intuitive input method for controlling various aspects of a system. It combines computer vision, machine learning, and system interaction techniques to create a user-friendly and interactive experience.</a:t>
            </a:r>
          </a:p>
          <a:p>
            <a:br>
              <a:rPr lang="en-US" dirty="0"/>
            </a:b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226456" y="3066649"/>
            <a:ext cx="4127344" cy="724702"/>
          </a:xfrm>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672143"/>
            <a:ext cx="5012530" cy="3513714"/>
          </a:xfrm>
        </p:spPr>
        <p:txBody>
          <a:bodyPr>
            <a:normAutofit/>
          </a:bodyPr>
          <a:lstStyle/>
          <a:p>
            <a:r>
              <a:rPr lang="en-US" sz="1500" noProof="0" dirty="0"/>
              <a:t>tEAM members (Group 15)</a:t>
            </a:r>
            <a:endParaRPr lang="en-US" sz="15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80990" y="2834746"/>
            <a:ext cx="4850550" cy="2077914"/>
          </a:xfrm>
        </p:spPr>
        <p:txBody>
          <a:bodyPr>
            <a:normAutofit/>
          </a:bodyPr>
          <a:lstStyle/>
          <a:p>
            <a:r>
              <a:rPr lang="en-US" dirty="0"/>
              <a:t>G Harshavardhan Tadikonda – CB.EN.U4CSE20621</a:t>
            </a:r>
          </a:p>
          <a:p>
            <a:r>
              <a:rPr lang="en-US" dirty="0"/>
              <a:t>Mukkanti Venkata Sai Karthik - CB.EN.U4CSE20639</a:t>
            </a:r>
          </a:p>
          <a:p>
            <a:r>
              <a:rPr lang="en-US" dirty="0"/>
              <a:t>Ravva Venkata Sai Likith – CB.EN.U4CSE20054</a:t>
            </a:r>
          </a:p>
          <a:p>
            <a:r>
              <a:rPr lang="en-US" dirty="0"/>
              <a:t>Chanamala Vipasyana Bhanu - CB.EN.U4CSE20114</a:t>
            </a:r>
          </a:p>
          <a:p>
            <a:r>
              <a:rPr lang="en-US" dirty="0"/>
              <a:t>Pokuri Sai Samhitha - CB.EN.U4CSE20048</a:t>
            </a:r>
          </a:p>
          <a:p>
            <a:endParaRPr lang="en-US" dirty="0"/>
          </a:p>
          <a:p>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850363" y="729927"/>
            <a:ext cx="7570672" cy="686462"/>
          </a:xfrm>
        </p:spPr>
        <p:txBody>
          <a:bodyPr>
            <a:normAutofit/>
          </a:bodyPr>
          <a:lstStyle/>
          <a:p>
            <a:r>
              <a:rPr lang="en-US" dirty="0"/>
              <a:t>Hand Tracking module code </a:t>
            </a:r>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22" name="Text Placeholder 21">
            <a:extLst>
              <a:ext uri="{FF2B5EF4-FFF2-40B4-BE49-F238E27FC236}">
                <a16:creationId xmlns:a16="http://schemas.microsoft.com/office/drawing/2014/main" id="{21B34953-CC4F-8B72-7883-7D052714F5FB}"/>
              </a:ext>
            </a:extLst>
          </p:cNvPr>
          <p:cNvSpPr>
            <a:spLocks noGrp="1"/>
          </p:cNvSpPr>
          <p:nvPr>
            <p:ph type="body" sz="quarter" idx="26"/>
          </p:nvPr>
        </p:nvSpPr>
        <p:spPr>
          <a:xfrm>
            <a:off x="3850363" y="1416388"/>
            <a:ext cx="7503437" cy="4702310"/>
          </a:xfrm>
        </p:spPr>
        <p:txBody>
          <a:bodyPr>
            <a:normAutofit fontScale="85000" lnSpcReduction="10000"/>
          </a:bodyPr>
          <a:lstStyle/>
          <a:p>
            <a:r>
              <a:rPr lang="en-IN" sz="1800" dirty="0">
                <a:solidFill>
                  <a:srgbClr val="CF8E6D"/>
                </a:solidFill>
                <a:effectLst/>
                <a:latin typeface="JetBrains Mono"/>
              </a:rPr>
              <a:t>import </a:t>
            </a:r>
            <a:r>
              <a:rPr lang="en-IN" sz="1800" dirty="0">
                <a:solidFill>
                  <a:srgbClr val="BCBEC4"/>
                </a:solidFill>
                <a:effectLst/>
                <a:latin typeface="JetBrains Mono"/>
              </a:rPr>
              <a:t>cv2</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mediapipe</a:t>
            </a:r>
            <a:r>
              <a:rPr lang="en-IN" sz="1800" dirty="0">
                <a:solidFill>
                  <a:srgbClr val="BCBEC4"/>
                </a:solidFill>
                <a:effectLst/>
                <a:latin typeface="JetBrains Mono"/>
              </a:rPr>
              <a:t> </a:t>
            </a:r>
            <a:r>
              <a:rPr lang="en-IN" sz="1800" dirty="0">
                <a:solidFill>
                  <a:srgbClr val="CF8E6D"/>
                </a:solidFill>
                <a:effectLst/>
                <a:latin typeface="JetBrains Mono"/>
              </a:rPr>
              <a:t>as </a:t>
            </a:r>
            <a:r>
              <a:rPr lang="en-IN" sz="1800" dirty="0" err="1">
                <a:solidFill>
                  <a:srgbClr val="BCBEC4"/>
                </a:solidFill>
                <a:effectLst/>
                <a:latin typeface="JetBrains Mono"/>
              </a:rPr>
              <a:t>mp</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a:solidFill>
                  <a:srgbClr val="BCBEC4"/>
                </a:solidFill>
                <a:effectLst/>
                <a:latin typeface="JetBrains Mono"/>
              </a:rPr>
              <a:t>time</a:t>
            </a:r>
            <a:br>
              <a:rPr lang="en-IN" sz="1800" dirty="0">
                <a:solidFill>
                  <a:srgbClr val="BCBEC4"/>
                </a:solidFill>
                <a:effectLst/>
                <a:latin typeface="JetBrains Mono"/>
              </a:rPr>
            </a:b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CF8E6D"/>
                </a:solidFill>
                <a:effectLst/>
                <a:latin typeface="JetBrains Mono"/>
              </a:rPr>
              <a:t>class </a:t>
            </a:r>
            <a:r>
              <a:rPr lang="en-IN" sz="1800" dirty="0" err="1">
                <a:solidFill>
                  <a:srgbClr val="BCBEC4"/>
                </a:solidFill>
                <a:effectLst/>
                <a:latin typeface="JetBrains Mono"/>
              </a:rPr>
              <a:t>HandDetector</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def </a:t>
            </a:r>
            <a:r>
              <a:rPr lang="en-IN" sz="1800" dirty="0">
                <a:solidFill>
                  <a:srgbClr val="B200B2"/>
                </a:solidFill>
                <a:effectLst/>
                <a:latin typeface="JetBrains Mono"/>
              </a:rPr>
              <a:t>__</a:t>
            </a:r>
            <a:r>
              <a:rPr lang="en-IN" sz="1800" dirty="0" err="1">
                <a:solidFill>
                  <a:srgbClr val="B200B2"/>
                </a:solidFill>
                <a:effectLst/>
                <a:latin typeface="JetBrains Mono"/>
              </a:rPr>
              <a:t>init</a:t>
            </a:r>
            <a:r>
              <a:rPr lang="en-IN" sz="1800" dirty="0">
                <a:solidFill>
                  <a:srgbClr val="B200B2"/>
                </a:solidFill>
                <a:effectLst/>
                <a:latin typeface="JetBrains Mono"/>
              </a:rPr>
              <a:t>__</a:t>
            </a:r>
            <a:r>
              <a:rPr lang="en-IN" sz="1800" dirty="0">
                <a:solidFill>
                  <a:srgbClr val="BCBEC4"/>
                </a:solidFill>
                <a:effectLst/>
                <a:latin typeface="JetBrains Mono"/>
              </a:rPr>
              <a:t>(</a:t>
            </a:r>
            <a:r>
              <a:rPr lang="en-IN" sz="1800" dirty="0">
                <a:solidFill>
                  <a:srgbClr val="94558D"/>
                </a:solidFill>
                <a:effectLst/>
                <a:latin typeface="JetBrains Mono"/>
              </a:rPr>
              <a:t>self</a:t>
            </a:r>
            <a:r>
              <a:rPr lang="en-IN" sz="1800" dirty="0">
                <a:solidFill>
                  <a:srgbClr val="BCBEC4"/>
                </a:solidFill>
                <a:effectLst/>
                <a:latin typeface="JetBrains Mono"/>
              </a:rPr>
              <a:t>, mode=</a:t>
            </a:r>
            <a:r>
              <a:rPr lang="en-IN" sz="1800" dirty="0">
                <a:solidFill>
                  <a:srgbClr val="CF8E6D"/>
                </a:solidFill>
                <a:effectLst/>
                <a:latin typeface="JetBrains Mono"/>
              </a:rPr>
              <a:t>False</a:t>
            </a:r>
            <a:r>
              <a:rPr lang="en-IN" sz="1800" dirty="0">
                <a:solidFill>
                  <a:srgbClr val="BCBEC4"/>
                </a:solidFill>
                <a:effectLst/>
                <a:latin typeface="JetBrains Mono"/>
              </a:rPr>
              <a:t>, </a:t>
            </a:r>
            <a:r>
              <a:rPr lang="en-IN" sz="1800" dirty="0" err="1">
                <a:solidFill>
                  <a:srgbClr val="BCBEC4"/>
                </a:solidFill>
                <a:effectLst/>
                <a:latin typeface="JetBrains Mono"/>
              </a:rPr>
              <a:t>max_hands</a:t>
            </a:r>
            <a:r>
              <a:rPr lang="en-IN" sz="1800" dirty="0">
                <a:solidFill>
                  <a:srgbClr val="BCBEC4"/>
                </a:solidFill>
                <a:effectLst/>
                <a:latin typeface="JetBrains Mono"/>
              </a:rPr>
              <a:t>=</a:t>
            </a:r>
            <a:r>
              <a:rPr lang="en-IN" sz="1800" dirty="0">
                <a:solidFill>
                  <a:srgbClr val="2AACB8"/>
                </a:solidFill>
                <a:effectLst/>
                <a:latin typeface="JetBrains Mono"/>
              </a:rPr>
              <a:t>2</a:t>
            </a:r>
            <a:r>
              <a:rPr lang="en-IN" sz="1800" dirty="0">
                <a:solidFill>
                  <a:srgbClr val="BCBEC4"/>
                </a:solidFill>
                <a:effectLst/>
                <a:latin typeface="JetBrains Mono"/>
              </a:rPr>
              <a:t>, detection_confidence=</a:t>
            </a:r>
            <a:r>
              <a:rPr lang="en-IN" sz="1800" dirty="0">
                <a:solidFill>
                  <a:srgbClr val="2AACB8"/>
                </a:solidFill>
                <a:effectLst/>
                <a:latin typeface="JetBrains Mono"/>
              </a:rPr>
              <a:t>0.5</a:t>
            </a:r>
            <a:r>
              <a:rPr lang="en-IN" sz="1800" dirty="0">
                <a:solidFill>
                  <a:srgbClr val="BCBEC4"/>
                </a:solidFill>
                <a:effectLst/>
                <a:latin typeface="JetBrains Mono"/>
              </a:rPr>
              <a:t>, </a:t>
            </a:r>
            <a:r>
              <a:rPr lang="en-IN" sz="1800" dirty="0" err="1">
                <a:solidFill>
                  <a:srgbClr val="BCBEC4"/>
                </a:solidFill>
                <a:effectLst/>
                <a:latin typeface="JetBrains Mono"/>
              </a:rPr>
              <a:t>track_confidence</a:t>
            </a:r>
            <a:r>
              <a:rPr lang="en-IN" sz="1800" dirty="0">
                <a:solidFill>
                  <a:srgbClr val="BCBEC4"/>
                </a:solidFill>
                <a:effectLst/>
                <a:latin typeface="JetBrains Mono"/>
              </a:rPr>
              <a:t>=</a:t>
            </a:r>
            <a:r>
              <a:rPr lang="en-IN" sz="1800" dirty="0">
                <a:solidFill>
                  <a:srgbClr val="2AACB8"/>
                </a:solidFill>
                <a:effectLst/>
                <a:latin typeface="JetBrains Mono"/>
              </a:rPr>
              <a:t>0.5</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.mode</a:t>
            </a:r>
            <a:r>
              <a:rPr lang="en-IN" sz="1800" dirty="0">
                <a:solidFill>
                  <a:srgbClr val="BCBEC4"/>
                </a:solidFill>
                <a:effectLst/>
                <a:latin typeface="JetBrains Mono"/>
              </a:rPr>
              <a:t> = mode</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.max_hands</a:t>
            </a:r>
            <a:r>
              <a:rPr lang="en-IN" sz="1800" dirty="0">
                <a:solidFill>
                  <a:srgbClr val="BCBEC4"/>
                </a:solidFill>
                <a:effectLst/>
                <a:latin typeface="JetBrains Mono"/>
              </a:rPr>
              <a:t> = </a:t>
            </a:r>
            <a:r>
              <a:rPr lang="en-IN" sz="1800" dirty="0" err="1">
                <a:solidFill>
                  <a:srgbClr val="BCBEC4"/>
                </a:solidFill>
                <a:effectLst/>
                <a:latin typeface="JetBrains Mono"/>
              </a:rPr>
              <a:t>max_hands</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.detection_confidence</a:t>
            </a:r>
            <a:r>
              <a:rPr lang="en-IN" sz="1800" dirty="0">
                <a:solidFill>
                  <a:srgbClr val="BCBEC4"/>
                </a:solidFill>
                <a:effectLst/>
                <a:latin typeface="JetBrains Mono"/>
              </a:rPr>
              <a:t> = detection_confidence</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.track_confidence</a:t>
            </a:r>
            <a:r>
              <a:rPr lang="en-IN" sz="1800" dirty="0">
                <a:solidFill>
                  <a:srgbClr val="BCBEC4"/>
                </a:solidFill>
                <a:effectLst/>
                <a:latin typeface="JetBrains Mono"/>
              </a:rPr>
              <a:t> = </a:t>
            </a:r>
            <a:r>
              <a:rPr lang="en-IN" sz="1800" dirty="0" err="1">
                <a:solidFill>
                  <a:srgbClr val="BCBEC4"/>
                </a:solidFill>
                <a:effectLst/>
                <a:latin typeface="JetBrains Mono"/>
              </a:rPr>
              <a:t>track_confidence</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.mp_hands</a:t>
            </a:r>
            <a:r>
              <a:rPr lang="en-IN" sz="1800" dirty="0">
                <a:solidFill>
                  <a:srgbClr val="BCBEC4"/>
                </a:solidFill>
                <a:effectLst/>
                <a:latin typeface="JetBrains Mono"/>
              </a:rPr>
              <a:t> = </a:t>
            </a:r>
            <a:r>
              <a:rPr lang="en-IN" sz="1800" dirty="0" err="1">
                <a:solidFill>
                  <a:srgbClr val="BCBEC4"/>
                </a:solidFill>
                <a:effectLst/>
                <a:latin typeface="JetBrains Mono"/>
              </a:rPr>
              <a:t>mp.solutions.hands</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.hands</a:t>
            </a:r>
            <a:r>
              <a:rPr lang="en-IN" sz="1800" dirty="0">
                <a:solidFill>
                  <a:srgbClr val="BCBEC4"/>
                </a:solidFill>
                <a:effectLst/>
                <a:latin typeface="JetBrains Mono"/>
              </a:rPr>
              <a:t> = </a:t>
            </a:r>
            <a:r>
              <a:rPr lang="en-IN" sz="1800" dirty="0" err="1">
                <a:solidFill>
                  <a:srgbClr val="94558D"/>
                </a:solidFill>
                <a:effectLst/>
                <a:latin typeface="JetBrains Mono"/>
              </a:rPr>
              <a:t>self</a:t>
            </a:r>
            <a:r>
              <a:rPr lang="en-IN" sz="1800" dirty="0" err="1">
                <a:solidFill>
                  <a:srgbClr val="BCBEC4"/>
                </a:solidFill>
                <a:effectLst/>
                <a:latin typeface="JetBrains Mono"/>
              </a:rPr>
              <a:t>.mp_hands.Hands</a:t>
            </a:r>
            <a:r>
              <a:rPr lang="en-IN" sz="1800" dirty="0">
                <a:solidFill>
                  <a:srgbClr val="BCBEC4"/>
                </a:solidFill>
                <a:effectLst/>
                <a:latin typeface="JetBrains Mono"/>
              </a:rPr>
              <a:t>(</a:t>
            </a:r>
            <a:r>
              <a:rPr lang="en-IN" sz="1800" dirty="0" err="1">
                <a:solidFill>
                  <a:srgbClr val="94558D"/>
                </a:solidFill>
                <a:effectLst/>
                <a:latin typeface="JetBrains Mono"/>
              </a:rPr>
              <a:t>self</a:t>
            </a:r>
            <a:r>
              <a:rPr lang="en-IN" sz="1800" dirty="0" err="1">
                <a:solidFill>
                  <a:srgbClr val="BCBEC4"/>
                </a:solidFill>
                <a:effectLst/>
                <a:latin typeface="JetBrains Mono"/>
              </a:rPr>
              <a:t>.mode</a:t>
            </a: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.max_hands</a:t>
            </a: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.detection_confidence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.track_confidence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.mp_draw</a:t>
            </a:r>
            <a:r>
              <a:rPr lang="en-IN" sz="1800" dirty="0">
                <a:solidFill>
                  <a:srgbClr val="BCBEC4"/>
                </a:solidFill>
                <a:effectLst/>
                <a:latin typeface="JetBrains Mono"/>
              </a:rPr>
              <a:t> = </a:t>
            </a:r>
            <a:r>
              <a:rPr lang="en-IN" sz="1800" dirty="0" err="1">
                <a:solidFill>
                  <a:srgbClr val="BCBEC4"/>
                </a:solidFill>
                <a:effectLst/>
                <a:latin typeface="JetBrains Mono"/>
              </a:rPr>
              <a:t>mp.solutions.drawing_utils</a:t>
            </a:r>
            <a:br>
              <a:rPr lang="en-IN" sz="1800" dirty="0">
                <a:solidFill>
                  <a:srgbClr val="BCBEC4"/>
                </a:solidFill>
                <a:effectLst/>
                <a:latin typeface="JetBrains Mono"/>
              </a:rPr>
            </a:br>
            <a:endParaRPr lang="en-IN" sz="1800" dirty="0">
              <a:solidFill>
                <a:srgbClr val="BCBEC4"/>
              </a:solidFill>
              <a:effectLst/>
              <a:latin typeface="JetBrains Mono"/>
            </a:endParaRPr>
          </a:p>
          <a:p>
            <a:endParaRPr lang="en-IN"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02300" y="136525"/>
            <a:ext cx="5751654" cy="6584950"/>
          </a:xfrm>
        </p:spPr>
        <p:txBody>
          <a:bodyPr>
            <a:normAutofit/>
          </a:bodyPr>
          <a:lstStyle/>
          <a:p>
            <a:r>
              <a:rPr lang="en-IN" sz="1500" dirty="0">
                <a:solidFill>
                  <a:srgbClr val="CF8E6D"/>
                </a:solidFill>
                <a:effectLst/>
                <a:latin typeface="JetBrains Mono"/>
              </a:rPr>
              <a:t>def </a:t>
            </a:r>
            <a:r>
              <a:rPr lang="en-IN" sz="1500" dirty="0" err="1">
                <a:solidFill>
                  <a:srgbClr val="56A8F5"/>
                </a:solidFill>
                <a:effectLst/>
                <a:latin typeface="JetBrains Mono"/>
              </a:rPr>
              <a:t>find_hands</a:t>
            </a:r>
            <a:r>
              <a:rPr lang="en-IN" sz="1500" dirty="0">
                <a:solidFill>
                  <a:srgbClr val="BCBEC4"/>
                </a:solidFill>
                <a:effectLst/>
                <a:latin typeface="JetBrains Mono"/>
              </a:rPr>
              <a:t>(</a:t>
            </a:r>
            <a:r>
              <a:rPr lang="en-IN" sz="1500" dirty="0">
                <a:solidFill>
                  <a:srgbClr val="94558D"/>
                </a:solidFill>
                <a:effectLst/>
                <a:latin typeface="JetBrains Mono"/>
              </a:rPr>
              <a:t>self</a:t>
            </a:r>
            <a:r>
              <a:rPr lang="en-IN" sz="1500" dirty="0">
                <a:solidFill>
                  <a:srgbClr val="BCBEC4"/>
                </a:solidFill>
                <a:effectLst/>
                <a:latin typeface="JetBrains Mono"/>
              </a:rPr>
              <a:t>, </a:t>
            </a:r>
            <a:r>
              <a:rPr lang="en-IN" sz="1500" dirty="0" err="1">
                <a:solidFill>
                  <a:srgbClr val="BCBEC4"/>
                </a:solidFill>
                <a:effectLst/>
                <a:latin typeface="JetBrains Mono"/>
              </a:rPr>
              <a:t>img</a:t>
            </a:r>
            <a:r>
              <a:rPr lang="en-IN" sz="1500" dirty="0">
                <a:solidFill>
                  <a:srgbClr val="BCBEC4"/>
                </a:solidFill>
                <a:effectLst/>
                <a:latin typeface="JetBrains Mono"/>
              </a:rPr>
              <a:t>, draw=</a:t>
            </a:r>
            <a:r>
              <a:rPr lang="en-IN" sz="1500" dirty="0">
                <a:solidFill>
                  <a:srgbClr val="CF8E6D"/>
                </a:solidFill>
                <a:effectLst/>
                <a:latin typeface="JetBrains Mono"/>
              </a:rPr>
              <a:t>True</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BCBEC4"/>
                </a:solidFill>
                <a:effectLst/>
                <a:latin typeface="JetBrains Mono"/>
              </a:rPr>
              <a:t>img_rgb</a:t>
            </a:r>
            <a:r>
              <a:rPr lang="en-IN" sz="1500" dirty="0">
                <a:solidFill>
                  <a:srgbClr val="BCBEC4"/>
                </a:solidFill>
                <a:effectLst/>
                <a:latin typeface="JetBrains Mono"/>
              </a:rPr>
              <a:t> = cv2.cvtColor(</a:t>
            </a:r>
            <a:r>
              <a:rPr lang="en-IN" sz="1500" dirty="0" err="1">
                <a:solidFill>
                  <a:srgbClr val="BCBEC4"/>
                </a:solidFill>
                <a:effectLst/>
                <a:latin typeface="JetBrains Mono"/>
              </a:rPr>
              <a:t>img</a:t>
            </a:r>
            <a:r>
              <a:rPr lang="en-IN" sz="1500" dirty="0">
                <a:solidFill>
                  <a:srgbClr val="BCBEC4"/>
                </a:solidFill>
                <a:effectLst/>
                <a:latin typeface="JetBrains Mono"/>
              </a:rPr>
              <a:t>, cv2.COLOR_BGR2RGB)</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94558D"/>
                </a:solidFill>
                <a:effectLst/>
                <a:latin typeface="JetBrains Mono"/>
              </a:rPr>
              <a:t>self</a:t>
            </a:r>
            <a:r>
              <a:rPr lang="en-IN" sz="1500" dirty="0" err="1">
                <a:solidFill>
                  <a:srgbClr val="BCBEC4"/>
                </a:solidFill>
                <a:effectLst/>
                <a:latin typeface="JetBrains Mono"/>
              </a:rPr>
              <a:t>.results</a:t>
            </a:r>
            <a:r>
              <a:rPr lang="en-IN" sz="1500" dirty="0">
                <a:solidFill>
                  <a:srgbClr val="BCBEC4"/>
                </a:solidFill>
                <a:effectLst/>
                <a:latin typeface="JetBrains Mono"/>
              </a:rPr>
              <a:t> = </a:t>
            </a:r>
            <a:r>
              <a:rPr lang="en-IN" sz="1500" dirty="0" err="1">
                <a:solidFill>
                  <a:srgbClr val="94558D"/>
                </a:solidFill>
                <a:effectLst/>
                <a:latin typeface="JetBrains Mono"/>
              </a:rPr>
              <a:t>self</a:t>
            </a:r>
            <a:r>
              <a:rPr lang="en-IN" sz="1500" dirty="0" err="1">
                <a:solidFill>
                  <a:srgbClr val="BCBEC4"/>
                </a:solidFill>
                <a:effectLst/>
                <a:latin typeface="JetBrains Mono"/>
              </a:rPr>
              <a:t>.hands.process</a:t>
            </a:r>
            <a:r>
              <a:rPr lang="en-IN" sz="1500" dirty="0">
                <a:solidFill>
                  <a:srgbClr val="BCBEC4"/>
                </a:solidFill>
                <a:effectLst/>
                <a:latin typeface="JetBrains Mono"/>
              </a:rPr>
              <a:t>(</a:t>
            </a:r>
            <a:r>
              <a:rPr lang="en-IN" sz="1500" dirty="0" err="1">
                <a:solidFill>
                  <a:srgbClr val="BCBEC4"/>
                </a:solidFill>
                <a:effectLst/>
                <a:latin typeface="JetBrains Mono"/>
              </a:rPr>
              <a:t>img_rgb</a:t>
            </a:r>
            <a:r>
              <a:rPr lang="en-IN" sz="1500" dirty="0">
                <a:solidFill>
                  <a:srgbClr val="BCBEC4"/>
                </a:solidFill>
                <a:effectLst/>
                <a:latin typeface="JetBrains Mono"/>
              </a:rPr>
              <a:t>)</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if </a:t>
            </a:r>
            <a:r>
              <a:rPr lang="en-IN" sz="1500" dirty="0" err="1">
                <a:solidFill>
                  <a:srgbClr val="94558D"/>
                </a:solidFill>
                <a:effectLst/>
                <a:latin typeface="JetBrains Mono"/>
              </a:rPr>
              <a:t>self</a:t>
            </a:r>
            <a:r>
              <a:rPr lang="en-IN" sz="1500" dirty="0" err="1">
                <a:solidFill>
                  <a:srgbClr val="BCBEC4"/>
                </a:solidFill>
                <a:effectLst/>
                <a:latin typeface="JetBrains Mono"/>
              </a:rPr>
              <a:t>.results.multi_hand_landmarks</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for </a:t>
            </a:r>
            <a:r>
              <a:rPr lang="en-IN" sz="1500" dirty="0" err="1">
                <a:solidFill>
                  <a:srgbClr val="BCBEC4"/>
                </a:solidFill>
                <a:effectLst/>
                <a:latin typeface="JetBrains Mono"/>
              </a:rPr>
              <a:t>hand_landmarks</a:t>
            </a:r>
            <a:r>
              <a:rPr lang="en-IN" sz="1500" dirty="0">
                <a:solidFill>
                  <a:srgbClr val="BCBEC4"/>
                </a:solidFill>
                <a:effectLst/>
                <a:latin typeface="JetBrains Mono"/>
              </a:rPr>
              <a:t> </a:t>
            </a:r>
            <a:r>
              <a:rPr lang="en-IN" sz="1500" dirty="0">
                <a:solidFill>
                  <a:srgbClr val="CF8E6D"/>
                </a:solidFill>
                <a:effectLst/>
                <a:latin typeface="JetBrains Mono"/>
              </a:rPr>
              <a:t>in </a:t>
            </a:r>
            <a:r>
              <a:rPr lang="en-IN" sz="1500" dirty="0" err="1">
                <a:solidFill>
                  <a:srgbClr val="94558D"/>
                </a:solidFill>
                <a:effectLst/>
                <a:latin typeface="JetBrains Mono"/>
              </a:rPr>
              <a:t>self</a:t>
            </a:r>
            <a:r>
              <a:rPr lang="en-IN" sz="1500" dirty="0" err="1">
                <a:solidFill>
                  <a:srgbClr val="BCBEC4"/>
                </a:solidFill>
                <a:effectLst/>
                <a:latin typeface="JetBrains Mono"/>
              </a:rPr>
              <a:t>.results.multi_hand_landmarks</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if </a:t>
            </a:r>
            <a:r>
              <a:rPr lang="en-IN" sz="1500" dirty="0">
                <a:solidFill>
                  <a:srgbClr val="BCBEC4"/>
                </a:solidFill>
                <a:effectLst/>
                <a:latin typeface="JetBrains Mono"/>
              </a:rPr>
              <a:t>draw:</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94558D"/>
                </a:solidFill>
                <a:effectLst/>
                <a:latin typeface="JetBrains Mono"/>
              </a:rPr>
              <a:t>self</a:t>
            </a:r>
            <a:r>
              <a:rPr lang="en-IN" sz="1500" dirty="0" err="1">
                <a:solidFill>
                  <a:srgbClr val="BCBEC4"/>
                </a:solidFill>
                <a:effectLst/>
                <a:latin typeface="JetBrains Mono"/>
              </a:rPr>
              <a:t>.mp_draw.draw_landmarks</a:t>
            </a:r>
            <a:r>
              <a:rPr lang="en-IN" sz="1500" dirty="0">
                <a:solidFill>
                  <a:srgbClr val="BCBEC4"/>
                </a:solidFill>
                <a:effectLst/>
                <a:latin typeface="JetBrains Mono"/>
              </a:rPr>
              <a:t>(</a:t>
            </a:r>
            <a:r>
              <a:rPr lang="en-IN" sz="1500" dirty="0" err="1">
                <a:solidFill>
                  <a:srgbClr val="BCBEC4"/>
                </a:solidFill>
                <a:effectLst/>
                <a:latin typeface="JetBrains Mono"/>
              </a:rPr>
              <a:t>img</a:t>
            </a:r>
            <a:r>
              <a:rPr lang="en-IN" sz="1500" dirty="0">
                <a:solidFill>
                  <a:srgbClr val="BCBEC4"/>
                </a:solidFill>
                <a:effectLst/>
                <a:latin typeface="JetBrains Mono"/>
              </a:rPr>
              <a:t>, </a:t>
            </a:r>
            <a:r>
              <a:rPr lang="en-IN" sz="1500" dirty="0" err="1">
                <a:solidFill>
                  <a:srgbClr val="BCBEC4"/>
                </a:solidFill>
                <a:effectLst/>
                <a:latin typeface="JetBrains Mono"/>
              </a:rPr>
              <a:t>hand_landmarks</a:t>
            </a:r>
            <a:r>
              <a:rPr lang="en-IN" sz="1500" dirty="0">
                <a:solidFill>
                  <a:srgbClr val="BCBEC4"/>
                </a:solidFill>
                <a:effectLst/>
                <a:latin typeface="JetBrains Mono"/>
              </a:rPr>
              <a:t>, </a:t>
            </a:r>
            <a:r>
              <a:rPr lang="en-IN" sz="1500" dirty="0" err="1">
                <a:solidFill>
                  <a:srgbClr val="94558D"/>
                </a:solidFill>
                <a:effectLst/>
                <a:latin typeface="JetBrains Mono"/>
              </a:rPr>
              <a:t>self</a:t>
            </a:r>
            <a:r>
              <a:rPr lang="en-IN" sz="1500" dirty="0" err="1">
                <a:solidFill>
                  <a:srgbClr val="BCBEC4"/>
                </a:solidFill>
                <a:effectLst/>
                <a:latin typeface="JetBrains Mono"/>
              </a:rPr>
              <a:t>.mp_hands.HAND_CONNECTIONS</a:t>
            </a:r>
            <a:r>
              <a:rPr lang="en-IN" sz="1500" dirty="0">
                <a:solidFill>
                  <a:srgbClr val="BCBEC4"/>
                </a:solidFill>
                <a:effectLst/>
                <a:latin typeface="JetBrains Mono"/>
              </a:rPr>
              <a:t>)</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return </a:t>
            </a:r>
            <a:r>
              <a:rPr lang="en-IN" sz="1500" dirty="0" err="1">
                <a:solidFill>
                  <a:srgbClr val="BCBEC4"/>
                </a:solidFill>
                <a:effectLst/>
                <a:latin typeface="JetBrains Mono"/>
              </a:rPr>
              <a:t>img</a:t>
            </a:r>
            <a:endParaRPr lang="en-IN" sz="1500" dirty="0">
              <a:solidFill>
                <a:srgbClr val="BCBEC4"/>
              </a:solidFill>
              <a:effectLst/>
              <a:latin typeface="JetBrains Mono"/>
            </a:endParaRPr>
          </a:p>
          <a:p>
            <a:endParaRPr lang="en-IN" sz="1500" dirty="0">
              <a:solidFill>
                <a:srgbClr val="BCBEC4"/>
              </a:solidFill>
              <a:latin typeface="JetBrains Mono"/>
            </a:endParaRPr>
          </a:p>
          <a:p>
            <a:r>
              <a:rPr lang="en-IN" sz="1500" dirty="0">
                <a:solidFill>
                  <a:srgbClr val="CF8E6D"/>
                </a:solidFill>
                <a:effectLst/>
                <a:latin typeface="JetBrains Mono"/>
              </a:rPr>
              <a:t>def </a:t>
            </a:r>
            <a:r>
              <a:rPr lang="en-IN" sz="1500" dirty="0" err="1">
                <a:solidFill>
                  <a:srgbClr val="56A8F5"/>
                </a:solidFill>
                <a:effectLst/>
                <a:latin typeface="JetBrains Mono"/>
              </a:rPr>
              <a:t>find_position</a:t>
            </a:r>
            <a:r>
              <a:rPr lang="en-IN" sz="1500" dirty="0">
                <a:solidFill>
                  <a:srgbClr val="BCBEC4"/>
                </a:solidFill>
                <a:effectLst/>
                <a:latin typeface="JetBrains Mono"/>
              </a:rPr>
              <a:t>(</a:t>
            </a:r>
            <a:r>
              <a:rPr lang="en-IN" sz="1500" dirty="0">
                <a:solidFill>
                  <a:srgbClr val="94558D"/>
                </a:solidFill>
                <a:effectLst/>
                <a:latin typeface="JetBrains Mono"/>
              </a:rPr>
              <a:t>self</a:t>
            </a:r>
            <a:r>
              <a:rPr lang="en-IN" sz="1500" dirty="0">
                <a:solidFill>
                  <a:srgbClr val="BCBEC4"/>
                </a:solidFill>
                <a:effectLst/>
                <a:latin typeface="JetBrains Mono"/>
              </a:rPr>
              <a:t>, </a:t>
            </a:r>
            <a:r>
              <a:rPr lang="en-IN" sz="1500" dirty="0" err="1">
                <a:solidFill>
                  <a:srgbClr val="BCBEC4"/>
                </a:solidFill>
                <a:effectLst/>
                <a:latin typeface="JetBrains Mono"/>
              </a:rPr>
              <a:t>img</a:t>
            </a:r>
            <a:r>
              <a:rPr lang="en-IN" sz="1500" dirty="0">
                <a:solidFill>
                  <a:srgbClr val="BCBEC4"/>
                </a:solidFill>
                <a:effectLst/>
                <a:latin typeface="JetBrains Mono"/>
              </a:rPr>
              <a:t>, </a:t>
            </a:r>
            <a:r>
              <a:rPr lang="en-IN" sz="1500" dirty="0" err="1">
                <a:solidFill>
                  <a:srgbClr val="BCBEC4"/>
                </a:solidFill>
                <a:effectLst/>
                <a:latin typeface="JetBrains Mono"/>
              </a:rPr>
              <a:t>hand_number</a:t>
            </a:r>
            <a:r>
              <a:rPr lang="en-IN" sz="1500" dirty="0">
                <a:solidFill>
                  <a:srgbClr val="BCBEC4"/>
                </a:solidFill>
                <a:effectLst/>
                <a:latin typeface="JetBrains Mono"/>
              </a:rPr>
              <a:t>=</a:t>
            </a:r>
            <a:r>
              <a:rPr lang="en-IN" sz="1500" dirty="0">
                <a:solidFill>
                  <a:srgbClr val="2AACB8"/>
                </a:solidFill>
                <a:effectLst/>
                <a:latin typeface="JetBrains Mono"/>
              </a:rPr>
              <a:t>0</a:t>
            </a:r>
            <a:r>
              <a:rPr lang="en-IN" sz="1500" dirty="0">
                <a:solidFill>
                  <a:srgbClr val="BCBEC4"/>
                </a:solidFill>
                <a:effectLst/>
                <a:latin typeface="JetBrains Mono"/>
              </a:rPr>
              <a:t>, draw=</a:t>
            </a:r>
            <a:r>
              <a:rPr lang="en-IN" sz="1500" dirty="0">
                <a:solidFill>
                  <a:srgbClr val="CF8E6D"/>
                </a:solidFill>
                <a:effectLst/>
                <a:latin typeface="JetBrains Mono"/>
              </a:rPr>
              <a:t>True</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BCBEC4"/>
                </a:solidFill>
                <a:effectLst/>
                <a:latin typeface="JetBrains Mono"/>
              </a:rPr>
              <a:t>lm_list</a:t>
            </a:r>
            <a:r>
              <a:rPr lang="en-IN" sz="1500" dirty="0">
                <a:solidFill>
                  <a:srgbClr val="BCBEC4"/>
                </a:solidFill>
                <a:effectLst/>
                <a:latin typeface="JetBrains Mono"/>
              </a:rPr>
              <a:t> = []</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if </a:t>
            </a:r>
            <a:r>
              <a:rPr lang="en-IN" sz="1500" dirty="0" err="1">
                <a:solidFill>
                  <a:srgbClr val="94558D"/>
                </a:solidFill>
                <a:effectLst/>
                <a:latin typeface="JetBrains Mono"/>
              </a:rPr>
              <a:t>self</a:t>
            </a:r>
            <a:r>
              <a:rPr lang="en-IN" sz="1500" dirty="0" err="1">
                <a:solidFill>
                  <a:srgbClr val="BCBEC4"/>
                </a:solidFill>
                <a:effectLst/>
                <a:latin typeface="JetBrains Mono"/>
              </a:rPr>
              <a:t>.results.multi_hand_landmarks</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BCBEC4"/>
                </a:solidFill>
                <a:effectLst/>
                <a:latin typeface="JetBrains Mono"/>
              </a:rPr>
              <a:t>hand_landmarks</a:t>
            </a:r>
            <a:r>
              <a:rPr lang="en-IN" sz="1500" dirty="0">
                <a:solidFill>
                  <a:srgbClr val="BCBEC4"/>
                </a:solidFill>
                <a:effectLst/>
                <a:latin typeface="JetBrains Mono"/>
              </a:rPr>
              <a:t> = </a:t>
            </a:r>
            <a:r>
              <a:rPr lang="en-IN" sz="1500" dirty="0" err="1">
                <a:solidFill>
                  <a:srgbClr val="94558D"/>
                </a:solidFill>
                <a:effectLst/>
                <a:latin typeface="JetBrains Mono"/>
              </a:rPr>
              <a:t>self</a:t>
            </a:r>
            <a:r>
              <a:rPr lang="en-IN" sz="1500" dirty="0" err="1">
                <a:solidFill>
                  <a:srgbClr val="BCBEC4"/>
                </a:solidFill>
                <a:effectLst/>
                <a:latin typeface="JetBrains Mono"/>
              </a:rPr>
              <a:t>.results.multi_hand_landmarks</a:t>
            </a:r>
            <a:r>
              <a:rPr lang="en-IN" sz="1500" dirty="0">
                <a:solidFill>
                  <a:srgbClr val="BCBEC4"/>
                </a:solidFill>
                <a:effectLst/>
                <a:latin typeface="JetBrains Mono"/>
              </a:rPr>
              <a:t>[</a:t>
            </a:r>
            <a:r>
              <a:rPr lang="en-IN" sz="1500" dirty="0" err="1">
                <a:solidFill>
                  <a:srgbClr val="BCBEC4"/>
                </a:solidFill>
                <a:effectLst/>
                <a:latin typeface="JetBrains Mono"/>
              </a:rPr>
              <a:t>hand_number</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for </a:t>
            </a:r>
            <a:r>
              <a:rPr lang="en-IN" sz="1500" dirty="0">
                <a:solidFill>
                  <a:srgbClr val="BCBEC4"/>
                </a:solidFill>
                <a:effectLst/>
                <a:latin typeface="JetBrains Mono"/>
              </a:rPr>
              <a:t>id, </a:t>
            </a:r>
            <a:r>
              <a:rPr lang="en-IN" sz="1500" dirty="0" err="1">
                <a:solidFill>
                  <a:srgbClr val="BCBEC4"/>
                </a:solidFill>
                <a:effectLst/>
                <a:latin typeface="JetBrains Mono"/>
              </a:rPr>
              <a:t>lm</a:t>
            </a:r>
            <a:r>
              <a:rPr lang="en-IN" sz="1500" dirty="0">
                <a:solidFill>
                  <a:srgbClr val="BCBEC4"/>
                </a:solidFill>
                <a:effectLst/>
                <a:latin typeface="JetBrains Mono"/>
              </a:rPr>
              <a:t> </a:t>
            </a:r>
            <a:r>
              <a:rPr lang="en-IN" sz="1500" dirty="0">
                <a:solidFill>
                  <a:srgbClr val="CF8E6D"/>
                </a:solidFill>
                <a:effectLst/>
                <a:latin typeface="JetBrains Mono"/>
              </a:rPr>
              <a:t>in </a:t>
            </a:r>
            <a:r>
              <a:rPr lang="en-IN" sz="1500" dirty="0">
                <a:solidFill>
                  <a:srgbClr val="8888C6"/>
                </a:solidFill>
                <a:effectLst/>
                <a:latin typeface="JetBrains Mono"/>
              </a:rPr>
              <a:t>enumerate</a:t>
            </a:r>
            <a:r>
              <a:rPr lang="en-IN" sz="1500" dirty="0">
                <a:solidFill>
                  <a:srgbClr val="BCBEC4"/>
                </a:solidFill>
                <a:effectLst/>
                <a:latin typeface="JetBrains Mono"/>
              </a:rPr>
              <a:t>(</a:t>
            </a:r>
            <a:r>
              <a:rPr lang="en-IN" sz="1500" dirty="0" err="1">
                <a:solidFill>
                  <a:srgbClr val="BCBEC4"/>
                </a:solidFill>
                <a:effectLst/>
                <a:latin typeface="JetBrains Mono"/>
              </a:rPr>
              <a:t>hand_landmarks.landmark</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h, w, c = </a:t>
            </a:r>
            <a:r>
              <a:rPr lang="en-IN" sz="1500" dirty="0" err="1">
                <a:solidFill>
                  <a:srgbClr val="BCBEC4"/>
                </a:solidFill>
                <a:effectLst/>
                <a:latin typeface="JetBrains Mono"/>
              </a:rPr>
              <a:t>img.shape</a:t>
            </a:r>
            <a:br>
              <a:rPr lang="en-IN" sz="1500" dirty="0">
                <a:solidFill>
                  <a:srgbClr val="BCBEC4"/>
                </a:solidFill>
                <a:effectLst/>
                <a:latin typeface="JetBrains Mono"/>
              </a:rPr>
            </a:br>
            <a:r>
              <a:rPr lang="en-IN" sz="1500" dirty="0">
                <a:solidFill>
                  <a:srgbClr val="BCBEC4"/>
                </a:solidFill>
                <a:effectLst/>
                <a:latin typeface="JetBrains Mono"/>
              </a:rPr>
              <a:t>            cx, cy = </a:t>
            </a:r>
            <a:r>
              <a:rPr lang="en-IN" sz="1500" dirty="0">
                <a:solidFill>
                  <a:srgbClr val="8888C6"/>
                </a:solidFill>
                <a:effectLst/>
                <a:latin typeface="JetBrains Mono"/>
              </a:rPr>
              <a:t>int</a:t>
            </a:r>
            <a:r>
              <a:rPr lang="en-IN" sz="1500" dirty="0">
                <a:solidFill>
                  <a:srgbClr val="BCBEC4"/>
                </a:solidFill>
                <a:effectLst/>
                <a:latin typeface="JetBrains Mono"/>
              </a:rPr>
              <a:t>(</a:t>
            </a:r>
            <a:r>
              <a:rPr lang="en-IN" sz="1500" dirty="0" err="1">
                <a:solidFill>
                  <a:srgbClr val="BCBEC4"/>
                </a:solidFill>
                <a:effectLst/>
                <a:latin typeface="JetBrains Mono"/>
              </a:rPr>
              <a:t>lm.x</a:t>
            </a:r>
            <a:r>
              <a:rPr lang="en-IN" sz="1500" dirty="0">
                <a:solidFill>
                  <a:srgbClr val="BCBEC4"/>
                </a:solidFill>
                <a:effectLst/>
                <a:latin typeface="JetBrains Mono"/>
              </a:rPr>
              <a:t> * w), </a:t>
            </a:r>
            <a:r>
              <a:rPr lang="en-IN" sz="1500" dirty="0">
                <a:solidFill>
                  <a:srgbClr val="8888C6"/>
                </a:solidFill>
                <a:effectLst/>
                <a:latin typeface="JetBrains Mono"/>
              </a:rPr>
              <a:t>int</a:t>
            </a:r>
            <a:r>
              <a:rPr lang="en-IN" sz="1500" dirty="0">
                <a:solidFill>
                  <a:srgbClr val="BCBEC4"/>
                </a:solidFill>
                <a:effectLst/>
                <a:latin typeface="JetBrains Mono"/>
              </a:rPr>
              <a:t>(</a:t>
            </a:r>
            <a:r>
              <a:rPr lang="en-IN" sz="1500" dirty="0" err="1">
                <a:solidFill>
                  <a:srgbClr val="BCBEC4"/>
                </a:solidFill>
                <a:effectLst/>
                <a:latin typeface="JetBrains Mono"/>
              </a:rPr>
              <a:t>lm.y</a:t>
            </a:r>
            <a:r>
              <a:rPr lang="en-IN" sz="1500" dirty="0">
                <a:solidFill>
                  <a:srgbClr val="BCBEC4"/>
                </a:solidFill>
                <a:effectLst/>
                <a:latin typeface="JetBrains Mono"/>
              </a:rPr>
              <a:t> * h)</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err="1">
                <a:solidFill>
                  <a:srgbClr val="BCBEC4"/>
                </a:solidFill>
                <a:effectLst/>
                <a:latin typeface="JetBrains Mono"/>
              </a:rPr>
              <a:t>lm_list.append</a:t>
            </a:r>
            <a:r>
              <a:rPr lang="en-IN" sz="1500" dirty="0">
                <a:solidFill>
                  <a:srgbClr val="BCBEC4"/>
                </a:solidFill>
                <a:effectLst/>
                <a:latin typeface="JetBrains Mono"/>
              </a:rPr>
              <a:t>([id, cx, cy])</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if </a:t>
            </a:r>
            <a:r>
              <a:rPr lang="en-IN" sz="1500" dirty="0">
                <a:solidFill>
                  <a:srgbClr val="BCBEC4"/>
                </a:solidFill>
                <a:effectLst/>
                <a:latin typeface="JetBrains Mono"/>
              </a:rPr>
              <a:t>draw:</a:t>
            </a:r>
            <a:br>
              <a:rPr lang="en-IN" sz="1500" dirty="0">
                <a:solidFill>
                  <a:srgbClr val="BCBEC4"/>
                </a:solidFill>
                <a:effectLst/>
                <a:latin typeface="JetBrains Mono"/>
              </a:rPr>
            </a:br>
            <a:r>
              <a:rPr lang="en-IN" sz="1500" dirty="0">
                <a:solidFill>
                  <a:srgbClr val="BCBEC4"/>
                </a:solidFill>
                <a:effectLst/>
                <a:latin typeface="JetBrains Mono"/>
              </a:rPr>
              <a:t>                cv2.circle(</a:t>
            </a:r>
            <a:r>
              <a:rPr lang="en-IN" sz="1500" dirty="0" err="1">
                <a:solidFill>
                  <a:srgbClr val="BCBEC4"/>
                </a:solidFill>
                <a:effectLst/>
                <a:latin typeface="JetBrains Mono"/>
              </a:rPr>
              <a:t>img</a:t>
            </a:r>
            <a:r>
              <a:rPr lang="en-IN" sz="1500" dirty="0">
                <a:solidFill>
                  <a:srgbClr val="BCBEC4"/>
                </a:solidFill>
                <a:effectLst/>
                <a:latin typeface="JetBrains Mono"/>
              </a:rPr>
              <a:t>, (cx, cy), </a:t>
            </a:r>
            <a:r>
              <a:rPr lang="en-IN" sz="1500" dirty="0">
                <a:solidFill>
                  <a:srgbClr val="2AACB8"/>
                </a:solidFill>
                <a:effectLst/>
                <a:latin typeface="JetBrains Mono"/>
              </a:rPr>
              <a:t>5</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cv2.FILLED)</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return </a:t>
            </a:r>
            <a:r>
              <a:rPr lang="en-IN" sz="1500" dirty="0" err="1">
                <a:solidFill>
                  <a:srgbClr val="BCBEC4"/>
                </a:solidFill>
                <a:effectLst/>
                <a:latin typeface="JetBrains Mono"/>
              </a:rPr>
              <a:t>lm_list</a:t>
            </a:r>
            <a:endParaRPr lang="en-IN" sz="1500" dirty="0">
              <a:solidFill>
                <a:srgbClr val="BCBEC4"/>
              </a:solidFill>
              <a:effectLst/>
              <a:latin typeface="JetBrains Mono"/>
            </a:endParaRPr>
          </a:p>
          <a:p>
            <a:endParaRPr lang="en-IN" sz="1500" dirty="0">
              <a:solidFill>
                <a:srgbClr val="BCBEC4"/>
              </a:solidFill>
              <a:effectLst/>
              <a:latin typeface="JetBrains Mono"/>
            </a:endParaRPr>
          </a:p>
          <a:p>
            <a:endParaRPr lang="en-IN" sz="1500" dirty="0"/>
          </a:p>
        </p:txBody>
      </p:sp>
      <p:sp>
        <p:nvSpPr>
          <p:cNvPr id="25" name="Text Placeholder 20">
            <a:extLst>
              <a:ext uri="{FF2B5EF4-FFF2-40B4-BE49-F238E27FC236}">
                <a16:creationId xmlns:a16="http://schemas.microsoft.com/office/drawing/2014/main" id="{0FDEF7D0-E9B6-78F2-6E5F-E57F3668B0C0}"/>
              </a:ext>
            </a:extLst>
          </p:cNvPr>
          <p:cNvSpPr txBox="1">
            <a:spLocks/>
          </p:cNvSpPr>
          <p:nvPr/>
        </p:nvSpPr>
        <p:spPr>
          <a:xfrm>
            <a:off x="6096000" y="136525"/>
            <a:ext cx="5751654" cy="658495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CF8E6D"/>
                </a:solidFill>
                <a:effectLst/>
                <a:latin typeface="JetBrains Mono"/>
              </a:rPr>
              <a:t>def </a:t>
            </a:r>
            <a:r>
              <a:rPr lang="en-IN" sz="1800" dirty="0" err="1">
                <a:solidFill>
                  <a:srgbClr val="56A8F5"/>
                </a:solidFill>
                <a:effectLst/>
                <a:latin typeface="JetBrains Mono"/>
              </a:rPr>
              <a:t>fingers_up</a:t>
            </a:r>
            <a:r>
              <a:rPr lang="en-IN" sz="1800" dirty="0">
                <a:solidFill>
                  <a:srgbClr val="BCBEC4"/>
                </a:solidFill>
                <a:effectLst/>
                <a:latin typeface="JetBrains Mono"/>
              </a:rPr>
              <a:t>(</a:t>
            </a:r>
            <a:r>
              <a:rPr lang="en-IN" sz="1800" dirty="0">
                <a:solidFill>
                  <a:srgbClr val="94558D"/>
                </a:solidFill>
                <a:effectLst/>
                <a:latin typeface="JetBrains Mono"/>
              </a:rPr>
              <a:t>self</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fingers = []</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err="1">
                <a:solidFill>
                  <a:srgbClr val="94558D"/>
                </a:solidFill>
                <a:effectLst/>
                <a:latin typeface="JetBrains Mono"/>
              </a:rPr>
              <a:t>self</a:t>
            </a:r>
            <a:r>
              <a:rPr lang="en-IN" sz="1800" dirty="0" err="1">
                <a:solidFill>
                  <a:srgbClr val="BCBEC4"/>
                </a:solidFill>
                <a:effectLst/>
                <a:latin typeface="JetBrains Mono"/>
              </a:rPr>
              <a:t>.results.multi_hand_landmarks</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hand_landmarks</a:t>
            </a:r>
            <a:r>
              <a:rPr lang="en-IN" sz="1800" dirty="0">
                <a:solidFill>
                  <a:srgbClr val="BCBEC4"/>
                </a:solidFill>
                <a:effectLst/>
                <a:latin typeface="JetBrains Mono"/>
              </a:rPr>
              <a:t> = </a:t>
            </a:r>
            <a:r>
              <a:rPr lang="en-IN" sz="1800" dirty="0" err="1">
                <a:solidFill>
                  <a:srgbClr val="94558D"/>
                </a:solidFill>
                <a:effectLst/>
                <a:latin typeface="JetBrains Mono"/>
              </a:rPr>
              <a:t>self</a:t>
            </a:r>
            <a:r>
              <a:rPr lang="en-IN" sz="1800" dirty="0" err="1">
                <a:solidFill>
                  <a:srgbClr val="BCBEC4"/>
                </a:solidFill>
                <a:effectLst/>
                <a:latin typeface="JetBrains Mono"/>
              </a:rPr>
              <a:t>.results.multi_hand_landmarks</a:t>
            </a:r>
            <a:r>
              <a:rPr lang="en-IN" sz="1800" dirty="0">
                <a:solidFill>
                  <a:srgbClr val="BCBEC4"/>
                </a:solidFill>
                <a:effectLst/>
                <a:latin typeface="JetBrains Mono"/>
              </a:rPr>
              <a:t>[</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7A7E85"/>
                </a:solidFill>
                <a:effectLst/>
                <a:latin typeface="JetBrains Mono"/>
              </a:rPr>
              <a:t># Thumb</a:t>
            </a:r>
            <a:br>
              <a:rPr lang="en-IN" sz="1800" dirty="0">
                <a:solidFill>
                  <a:srgbClr val="7A7E85"/>
                </a:solidFill>
                <a:effectLst/>
                <a:latin typeface="JetBrains Mono"/>
              </a:rPr>
            </a:br>
            <a:r>
              <a:rPr lang="en-IN" sz="1800" dirty="0">
                <a:solidFill>
                  <a:srgbClr val="7A7E85"/>
                </a:solidFill>
                <a:effectLst/>
                <a:latin typeface="JetBrains Mono"/>
              </a:rPr>
              <a:t>        </a:t>
            </a:r>
            <a:r>
              <a:rPr lang="en-IN" sz="1800" dirty="0">
                <a:solidFill>
                  <a:srgbClr val="CF8E6D"/>
                </a:solidFill>
                <a:effectLst/>
                <a:latin typeface="JetBrains Mono"/>
              </a:rPr>
              <a:t>if </a:t>
            </a:r>
            <a:r>
              <a:rPr lang="en-IN" sz="1800" dirty="0" err="1">
                <a:solidFill>
                  <a:srgbClr val="BCBEC4"/>
                </a:solidFill>
                <a:effectLst/>
                <a:latin typeface="JetBrains Mono"/>
              </a:rPr>
              <a:t>hand_landmarks.landmark</a:t>
            </a:r>
            <a:r>
              <a:rPr lang="en-IN" sz="1800" dirty="0">
                <a:solidFill>
                  <a:srgbClr val="BCBEC4"/>
                </a:solidFill>
                <a:effectLst/>
                <a:latin typeface="JetBrains Mono"/>
              </a:rPr>
              <a:t>[</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.mp_hands.HandLandmark.THUMB_MCP</a:t>
            </a:r>
            <a:r>
              <a:rPr lang="en-IN" sz="1800" dirty="0">
                <a:solidFill>
                  <a:srgbClr val="BCBEC4"/>
                </a:solidFill>
                <a:effectLst/>
                <a:latin typeface="JetBrains Mono"/>
              </a:rPr>
              <a:t>].x &lt; </a:t>
            </a:r>
            <a:r>
              <a:rPr lang="en-IN" sz="1800" dirty="0" err="1">
                <a:solidFill>
                  <a:srgbClr val="BCBEC4"/>
                </a:solidFill>
                <a:effectLst/>
                <a:latin typeface="JetBrains Mono"/>
              </a:rPr>
              <a:t>hand_landmarks.landmark</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.mp_hands.HandLandmark.THUMB_IP</a:t>
            </a:r>
            <a:r>
              <a:rPr lang="en-IN" sz="1800" dirty="0">
                <a:solidFill>
                  <a:srgbClr val="BCBEC4"/>
                </a:solidFill>
                <a:effectLst/>
                <a:latin typeface="JetBrains Mono"/>
              </a:rPr>
              <a:t>].x:</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fingers.append</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else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fingers.append</a:t>
            </a:r>
            <a:r>
              <a:rPr lang="en-IN" sz="1800" dirty="0">
                <a:solidFill>
                  <a:srgbClr val="BCBEC4"/>
                </a:solidFill>
                <a:effectLst/>
                <a:latin typeface="JetBrains Mono"/>
              </a:rPr>
              <a:t>(</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7A7E85"/>
                </a:solidFill>
                <a:effectLst/>
                <a:latin typeface="JetBrains Mono"/>
              </a:rPr>
              <a:t># Other fingers</a:t>
            </a:r>
            <a:br>
              <a:rPr lang="en-IN" sz="1800" dirty="0">
                <a:solidFill>
                  <a:srgbClr val="7A7E85"/>
                </a:solidFill>
                <a:effectLst/>
                <a:latin typeface="JetBrains Mono"/>
              </a:rPr>
            </a:br>
            <a:r>
              <a:rPr lang="en-IN" sz="1800" dirty="0">
                <a:solidFill>
                  <a:srgbClr val="7A7E85"/>
                </a:solidFill>
                <a:effectLst/>
                <a:latin typeface="JetBrains Mono"/>
              </a:rPr>
              <a:t>        </a:t>
            </a:r>
            <a:r>
              <a:rPr lang="en-IN" sz="1800" dirty="0">
                <a:solidFill>
                  <a:srgbClr val="CF8E6D"/>
                </a:solidFill>
                <a:effectLst/>
                <a:latin typeface="JetBrains Mono"/>
              </a:rPr>
              <a:t>for </a:t>
            </a:r>
            <a:r>
              <a:rPr lang="en-IN" sz="1800" dirty="0">
                <a:solidFill>
                  <a:srgbClr val="BCBEC4"/>
                </a:solidFill>
                <a:effectLst/>
                <a:latin typeface="JetBrains Mono"/>
              </a:rPr>
              <a:t>finger </a:t>
            </a:r>
            <a:r>
              <a:rPr lang="en-IN" sz="1800" dirty="0">
                <a:solidFill>
                  <a:srgbClr val="CF8E6D"/>
                </a:solidFill>
                <a:effectLst/>
                <a:latin typeface="JetBrains Mono"/>
              </a:rPr>
              <a:t>in </a:t>
            </a:r>
            <a:r>
              <a:rPr lang="en-IN" sz="1800" dirty="0">
                <a:solidFill>
                  <a:srgbClr val="BCBEC4"/>
                </a:solidFill>
                <a:effectLst/>
                <a:latin typeface="JetBrains Mono"/>
              </a:rPr>
              <a:t>[</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.mp_hands.HandLandmark.INDEX_FINGER_MCP</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.mp_hands.HandLandmark.MIDDLE_FINGER_MCP</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.mp_hands.HandLandmark.RING_FINGER_MCP</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94558D"/>
                </a:solidFill>
                <a:effectLst/>
                <a:latin typeface="JetBrains Mono"/>
              </a:rPr>
              <a:t>self</a:t>
            </a:r>
            <a:r>
              <a:rPr lang="en-IN" sz="1800" dirty="0" err="1">
                <a:solidFill>
                  <a:srgbClr val="BCBEC4"/>
                </a:solidFill>
                <a:effectLst/>
                <a:latin typeface="JetBrains Mono"/>
              </a:rPr>
              <a:t>.mp_hands.HandLandmark.PINKY_MCP</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err="1">
                <a:solidFill>
                  <a:srgbClr val="BCBEC4"/>
                </a:solidFill>
                <a:effectLst/>
                <a:latin typeface="JetBrains Mono"/>
              </a:rPr>
              <a:t>hand_landmarks.landmark</a:t>
            </a:r>
            <a:r>
              <a:rPr lang="en-IN" sz="1800" dirty="0">
                <a:solidFill>
                  <a:srgbClr val="BCBEC4"/>
                </a:solidFill>
                <a:effectLst/>
                <a:latin typeface="JetBrains Mono"/>
              </a:rPr>
              <a:t>[finger].y &lt; </a:t>
            </a:r>
            <a:r>
              <a:rPr lang="en-IN" sz="1800" dirty="0" err="1">
                <a:solidFill>
                  <a:srgbClr val="BCBEC4"/>
                </a:solidFill>
                <a:effectLst/>
                <a:latin typeface="JetBrains Mono"/>
              </a:rPr>
              <a:t>hand_landmarks.landmark</a:t>
            </a:r>
            <a:r>
              <a:rPr lang="en-IN" sz="1800" dirty="0">
                <a:solidFill>
                  <a:srgbClr val="BCBEC4"/>
                </a:solidFill>
                <a:effectLst/>
                <a:latin typeface="JetBrains Mono"/>
              </a:rPr>
              <a:t>[finger - </a:t>
            </a:r>
            <a:r>
              <a:rPr lang="en-IN" sz="1800" dirty="0">
                <a:solidFill>
                  <a:srgbClr val="2AACB8"/>
                </a:solidFill>
                <a:effectLst/>
                <a:latin typeface="JetBrains Mono"/>
              </a:rPr>
              <a:t>2</a:t>
            </a:r>
            <a:r>
              <a:rPr lang="en-IN" sz="1800" dirty="0">
                <a:solidFill>
                  <a:srgbClr val="BCBEC4"/>
                </a:solidFill>
                <a:effectLst/>
                <a:latin typeface="JetBrains Mono"/>
              </a:rPr>
              <a:t>].y:</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fingers.append</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else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fingers.append</a:t>
            </a:r>
            <a:r>
              <a:rPr lang="en-IN" sz="1800" dirty="0">
                <a:solidFill>
                  <a:srgbClr val="BCBEC4"/>
                </a:solidFill>
                <a:effectLst/>
                <a:latin typeface="JetBrains Mono"/>
              </a:rPr>
              <a:t>(</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return </a:t>
            </a:r>
            <a:r>
              <a:rPr lang="en-IN" sz="1800" dirty="0">
                <a:solidFill>
                  <a:srgbClr val="BCBEC4"/>
                </a:solidFill>
                <a:effectLst/>
                <a:latin typeface="JetBrains Mono"/>
              </a:rPr>
              <a:t>fingers</a:t>
            </a:r>
          </a:p>
          <a:p>
            <a:endParaRPr lang="en-IN" sz="1800" dirty="0">
              <a:solidFill>
                <a:srgbClr val="BCBEC4"/>
              </a:solidFill>
              <a:latin typeface="JetBrains Mono"/>
            </a:endParaRPr>
          </a:p>
          <a:p>
            <a:endParaRPr lang="en-IN"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02300" y="136525"/>
            <a:ext cx="5751654" cy="6584950"/>
          </a:xfrm>
        </p:spPr>
        <p:txBody>
          <a:bodyPr>
            <a:normAutofit/>
          </a:bodyPr>
          <a:lstStyle/>
          <a:p>
            <a:r>
              <a:rPr lang="en-IN" sz="1500" dirty="0">
                <a:solidFill>
                  <a:srgbClr val="CF8E6D"/>
                </a:solidFill>
                <a:effectLst/>
                <a:latin typeface="JetBrains Mono"/>
              </a:rPr>
              <a:t>def </a:t>
            </a:r>
            <a:r>
              <a:rPr lang="en-IN" sz="1500" dirty="0" err="1">
                <a:solidFill>
                  <a:srgbClr val="56A8F5"/>
                </a:solidFill>
                <a:effectLst/>
                <a:latin typeface="JetBrains Mono"/>
              </a:rPr>
              <a:t>find_distance</a:t>
            </a:r>
            <a:r>
              <a:rPr lang="en-IN" sz="1500" dirty="0">
                <a:solidFill>
                  <a:srgbClr val="BCBEC4"/>
                </a:solidFill>
                <a:effectLst/>
                <a:latin typeface="JetBrains Mono"/>
              </a:rPr>
              <a:t>(</a:t>
            </a:r>
            <a:r>
              <a:rPr lang="en-IN" sz="1500" dirty="0">
                <a:solidFill>
                  <a:srgbClr val="94558D"/>
                </a:solidFill>
                <a:effectLst/>
                <a:latin typeface="JetBrains Mono"/>
              </a:rPr>
              <a:t>self</a:t>
            </a:r>
            <a:r>
              <a:rPr lang="en-IN" sz="1500" dirty="0">
                <a:solidFill>
                  <a:srgbClr val="BCBEC4"/>
                </a:solidFill>
                <a:effectLst/>
                <a:latin typeface="JetBrains Mono"/>
              </a:rPr>
              <a:t>, p1, p2, </a:t>
            </a:r>
            <a:r>
              <a:rPr lang="en-IN" sz="1500" dirty="0" err="1">
                <a:solidFill>
                  <a:srgbClr val="BCBEC4"/>
                </a:solidFill>
                <a:effectLst/>
                <a:latin typeface="JetBrains Mono"/>
              </a:rPr>
              <a:t>img</a:t>
            </a:r>
            <a:r>
              <a:rPr lang="en-IN" sz="1500" dirty="0">
                <a:solidFill>
                  <a:srgbClr val="BCBEC4"/>
                </a:solidFill>
                <a:effectLst/>
                <a:latin typeface="JetBrains Mono"/>
              </a:rPr>
              <a:t>, draw=</a:t>
            </a:r>
            <a:r>
              <a:rPr lang="en-IN" sz="1500" dirty="0">
                <a:solidFill>
                  <a:srgbClr val="CF8E6D"/>
                </a:solidFill>
                <a:effectLst/>
                <a:latin typeface="JetBrains Mono"/>
              </a:rPr>
              <a:t>True</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x1, y1 = </a:t>
            </a:r>
            <a:r>
              <a:rPr lang="en-IN" sz="1500" dirty="0" err="1">
                <a:solidFill>
                  <a:srgbClr val="94558D"/>
                </a:solidFill>
                <a:effectLst/>
                <a:latin typeface="JetBrains Mono"/>
              </a:rPr>
              <a:t>self</a:t>
            </a:r>
            <a:r>
              <a:rPr lang="en-IN" sz="1500" dirty="0" err="1">
                <a:solidFill>
                  <a:srgbClr val="BCBEC4"/>
                </a:solidFill>
                <a:effectLst/>
                <a:latin typeface="JetBrains Mono"/>
              </a:rPr>
              <a:t>.landmark_positions</a:t>
            </a:r>
            <a:r>
              <a:rPr lang="en-IN" sz="1500" dirty="0">
                <a:solidFill>
                  <a:srgbClr val="BCBEC4"/>
                </a:solidFill>
                <a:effectLst/>
                <a:latin typeface="JetBrains Mono"/>
              </a:rPr>
              <a:t>[p1][</a:t>
            </a:r>
            <a:r>
              <a:rPr lang="en-IN" sz="1500" dirty="0">
                <a:solidFill>
                  <a:srgbClr val="2AACB8"/>
                </a:solidFill>
                <a:effectLst/>
                <a:latin typeface="JetBrains Mono"/>
              </a:rPr>
              <a:t>1</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x2, y2 = </a:t>
            </a:r>
            <a:r>
              <a:rPr lang="en-IN" sz="1500" dirty="0" err="1">
                <a:solidFill>
                  <a:srgbClr val="94558D"/>
                </a:solidFill>
                <a:effectLst/>
                <a:latin typeface="JetBrains Mono"/>
              </a:rPr>
              <a:t>self</a:t>
            </a:r>
            <a:r>
              <a:rPr lang="en-IN" sz="1500" dirty="0" err="1">
                <a:solidFill>
                  <a:srgbClr val="BCBEC4"/>
                </a:solidFill>
                <a:effectLst/>
                <a:latin typeface="JetBrains Mono"/>
              </a:rPr>
              <a:t>.landmark_positions</a:t>
            </a:r>
            <a:r>
              <a:rPr lang="en-IN" sz="1500" dirty="0">
                <a:solidFill>
                  <a:srgbClr val="BCBEC4"/>
                </a:solidFill>
                <a:effectLst/>
                <a:latin typeface="JetBrains Mono"/>
              </a:rPr>
              <a:t>[p2][</a:t>
            </a:r>
            <a:r>
              <a:rPr lang="en-IN" sz="1500" dirty="0">
                <a:solidFill>
                  <a:srgbClr val="2AACB8"/>
                </a:solidFill>
                <a:effectLst/>
                <a:latin typeface="JetBrains Mono"/>
              </a:rPr>
              <a:t>1</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cx, cy = (x1 + x2) // </a:t>
            </a:r>
            <a:r>
              <a:rPr lang="en-IN" sz="1500" dirty="0">
                <a:solidFill>
                  <a:srgbClr val="2AACB8"/>
                </a:solidFill>
                <a:effectLst/>
                <a:latin typeface="JetBrains Mono"/>
              </a:rPr>
              <a:t>2</a:t>
            </a:r>
            <a:r>
              <a:rPr lang="en-IN" sz="1500" dirty="0">
                <a:solidFill>
                  <a:srgbClr val="BCBEC4"/>
                </a:solidFill>
                <a:effectLst/>
                <a:latin typeface="JetBrains Mono"/>
              </a:rPr>
              <a:t>, (y1 + y2) // </a:t>
            </a:r>
            <a:r>
              <a:rPr lang="en-IN" sz="1500" dirty="0">
                <a:solidFill>
                  <a:srgbClr val="2AACB8"/>
                </a:solidFill>
                <a:effectLst/>
                <a:latin typeface="JetBrains Mono"/>
              </a:rPr>
              <a:t>2</a:t>
            </a:r>
            <a:br>
              <a:rPr lang="en-IN" sz="1500" dirty="0">
                <a:solidFill>
                  <a:srgbClr val="2AACB8"/>
                </a:solidFill>
                <a:effectLst/>
                <a:latin typeface="JetBrains Mono"/>
              </a:rPr>
            </a:br>
            <a:br>
              <a:rPr lang="en-IN" sz="1500" dirty="0">
                <a:solidFill>
                  <a:srgbClr val="2AACB8"/>
                </a:solidFill>
                <a:effectLst/>
                <a:latin typeface="JetBrains Mono"/>
              </a:rPr>
            </a:br>
            <a:r>
              <a:rPr lang="en-IN" sz="1500" dirty="0">
                <a:solidFill>
                  <a:srgbClr val="2AACB8"/>
                </a:solidFill>
                <a:effectLst/>
                <a:latin typeface="JetBrains Mono"/>
              </a:rPr>
              <a:t>    </a:t>
            </a:r>
            <a:r>
              <a:rPr lang="en-IN" sz="1500" dirty="0">
                <a:solidFill>
                  <a:srgbClr val="CF8E6D"/>
                </a:solidFill>
                <a:effectLst/>
                <a:latin typeface="JetBrains Mono"/>
              </a:rPr>
              <a:t>if </a:t>
            </a:r>
            <a:r>
              <a:rPr lang="en-IN" sz="1500" dirty="0">
                <a:solidFill>
                  <a:srgbClr val="BCBEC4"/>
                </a:solidFill>
                <a:effectLst/>
                <a:latin typeface="JetBrains Mono"/>
              </a:rPr>
              <a:t>draw:</a:t>
            </a:r>
            <a:br>
              <a:rPr lang="en-IN" sz="1500" dirty="0">
                <a:solidFill>
                  <a:srgbClr val="BCBEC4"/>
                </a:solidFill>
                <a:effectLst/>
                <a:latin typeface="JetBrains Mono"/>
              </a:rPr>
            </a:br>
            <a:r>
              <a:rPr lang="en-IN" sz="1500" dirty="0">
                <a:solidFill>
                  <a:srgbClr val="BCBEC4"/>
                </a:solidFill>
                <a:effectLst/>
                <a:latin typeface="JetBrains Mono"/>
              </a:rPr>
              <a:t>        cv2.line(</a:t>
            </a:r>
            <a:r>
              <a:rPr lang="en-IN" sz="1500" dirty="0" err="1">
                <a:solidFill>
                  <a:srgbClr val="BCBEC4"/>
                </a:solidFill>
                <a:effectLst/>
                <a:latin typeface="JetBrains Mono"/>
              </a:rPr>
              <a:t>img</a:t>
            </a:r>
            <a:r>
              <a:rPr lang="en-IN" sz="1500" dirty="0">
                <a:solidFill>
                  <a:srgbClr val="BCBEC4"/>
                </a:solidFill>
                <a:effectLst/>
                <a:latin typeface="JetBrains Mono"/>
              </a:rPr>
              <a:t>, (x1, y1), (x2, y2),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3</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cv2.circle(</a:t>
            </a:r>
            <a:r>
              <a:rPr lang="en-IN" sz="1500" dirty="0" err="1">
                <a:solidFill>
                  <a:srgbClr val="BCBEC4"/>
                </a:solidFill>
                <a:effectLst/>
                <a:latin typeface="JetBrains Mono"/>
              </a:rPr>
              <a:t>img</a:t>
            </a:r>
            <a:r>
              <a:rPr lang="en-IN" sz="1500" dirty="0">
                <a:solidFill>
                  <a:srgbClr val="BCBEC4"/>
                </a:solidFill>
                <a:effectLst/>
                <a:latin typeface="JetBrains Mono"/>
              </a:rPr>
              <a:t>, (x1, y1), </a:t>
            </a:r>
            <a:r>
              <a:rPr lang="en-IN" sz="1500" dirty="0">
                <a:solidFill>
                  <a:srgbClr val="2AACB8"/>
                </a:solidFill>
                <a:effectLst/>
                <a:latin typeface="JetBrains Mono"/>
              </a:rPr>
              <a:t>8</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cv2.FILLED)</a:t>
            </a:r>
            <a:br>
              <a:rPr lang="en-IN" sz="1500" dirty="0">
                <a:solidFill>
                  <a:srgbClr val="BCBEC4"/>
                </a:solidFill>
                <a:effectLst/>
                <a:latin typeface="JetBrains Mono"/>
              </a:rPr>
            </a:br>
            <a:r>
              <a:rPr lang="en-IN" sz="1500" dirty="0">
                <a:solidFill>
                  <a:srgbClr val="BCBEC4"/>
                </a:solidFill>
                <a:effectLst/>
                <a:latin typeface="JetBrains Mono"/>
              </a:rPr>
              <a:t>        cv2.circle(</a:t>
            </a:r>
            <a:r>
              <a:rPr lang="en-IN" sz="1500" dirty="0" err="1">
                <a:solidFill>
                  <a:srgbClr val="BCBEC4"/>
                </a:solidFill>
                <a:effectLst/>
                <a:latin typeface="JetBrains Mono"/>
              </a:rPr>
              <a:t>img</a:t>
            </a:r>
            <a:r>
              <a:rPr lang="en-IN" sz="1500" dirty="0">
                <a:solidFill>
                  <a:srgbClr val="BCBEC4"/>
                </a:solidFill>
                <a:effectLst/>
                <a:latin typeface="JetBrains Mono"/>
              </a:rPr>
              <a:t>, (x2, y2), </a:t>
            </a:r>
            <a:r>
              <a:rPr lang="en-IN" sz="1500" dirty="0">
                <a:solidFill>
                  <a:srgbClr val="2AACB8"/>
                </a:solidFill>
                <a:effectLst/>
                <a:latin typeface="JetBrains Mono"/>
              </a:rPr>
              <a:t>8</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cv2.FILLED)</a:t>
            </a:r>
            <a:br>
              <a:rPr lang="en-IN" sz="1500" dirty="0">
                <a:solidFill>
                  <a:srgbClr val="BCBEC4"/>
                </a:solidFill>
                <a:effectLst/>
                <a:latin typeface="JetBrains Mono"/>
              </a:rPr>
            </a:br>
            <a:r>
              <a:rPr lang="en-IN" sz="1500" dirty="0">
                <a:solidFill>
                  <a:srgbClr val="BCBEC4"/>
                </a:solidFill>
                <a:effectLst/>
                <a:latin typeface="JetBrains Mono"/>
              </a:rPr>
              <a:t>        cv2.circle(</a:t>
            </a:r>
            <a:r>
              <a:rPr lang="en-IN" sz="1500" dirty="0" err="1">
                <a:solidFill>
                  <a:srgbClr val="BCBEC4"/>
                </a:solidFill>
                <a:effectLst/>
                <a:latin typeface="JetBrains Mono"/>
              </a:rPr>
              <a:t>img</a:t>
            </a:r>
            <a:r>
              <a:rPr lang="en-IN" sz="1500" dirty="0">
                <a:solidFill>
                  <a:srgbClr val="BCBEC4"/>
                </a:solidFill>
                <a:effectLst/>
                <a:latin typeface="JetBrains Mono"/>
              </a:rPr>
              <a:t>, (cx, cy), </a:t>
            </a:r>
            <a:r>
              <a:rPr lang="en-IN" sz="1500" dirty="0">
                <a:solidFill>
                  <a:srgbClr val="2AACB8"/>
                </a:solidFill>
                <a:effectLst/>
                <a:latin typeface="JetBrains Mono"/>
              </a:rPr>
              <a:t>8</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255</a:t>
            </a:r>
            <a:r>
              <a:rPr lang="en-IN" sz="1500" dirty="0">
                <a:solidFill>
                  <a:srgbClr val="BCBEC4"/>
                </a:solidFill>
                <a:effectLst/>
                <a:latin typeface="JetBrains Mono"/>
              </a:rPr>
              <a:t>), cv2.FILLED)</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a:solidFill>
                  <a:srgbClr val="BCBEC4"/>
                </a:solidFill>
                <a:effectLst/>
                <a:latin typeface="JetBrains Mono"/>
              </a:rPr>
              <a:t>    length = </a:t>
            </a:r>
            <a:r>
              <a:rPr lang="en-IN" sz="1500" dirty="0">
                <a:solidFill>
                  <a:srgbClr val="8888C6"/>
                </a:solidFill>
                <a:effectLst/>
                <a:latin typeface="JetBrains Mono"/>
              </a:rPr>
              <a:t>int</a:t>
            </a:r>
            <a:r>
              <a:rPr lang="en-IN" sz="1500" dirty="0">
                <a:solidFill>
                  <a:srgbClr val="BCBEC4"/>
                </a:solidFill>
                <a:effectLst/>
                <a:latin typeface="JetBrains Mono"/>
              </a:rPr>
              <a:t>(((x2 - x1) ** </a:t>
            </a:r>
            <a:r>
              <a:rPr lang="en-IN" sz="1500" dirty="0">
                <a:solidFill>
                  <a:srgbClr val="2AACB8"/>
                </a:solidFill>
                <a:effectLst/>
                <a:latin typeface="JetBrains Mono"/>
              </a:rPr>
              <a:t>2 </a:t>
            </a:r>
            <a:r>
              <a:rPr lang="en-IN" sz="1500" dirty="0">
                <a:solidFill>
                  <a:srgbClr val="BCBEC4"/>
                </a:solidFill>
                <a:effectLst/>
                <a:latin typeface="JetBrains Mono"/>
              </a:rPr>
              <a:t>+ (y2 - y1) ** </a:t>
            </a:r>
            <a:r>
              <a:rPr lang="en-IN" sz="1500" dirty="0">
                <a:solidFill>
                  <a:srgbClr val="2AACB8"/>
                </a:solidFill>
                <a:effectLst/>
                <a:latin typeface="JetBrains Mono"/>
              </a:rPr>
              <a:t>2</a:t>
            </a:r>
            <a:r>
              <a:rPr lang="en-IN" sz="1500" dirty="0">
                <a:solidFill>
                  <a:srgbClr val="BCBEC4"/>
                </a:solidFill>
                <a:effectLst/>
                <a:latin typeface="JetBrains Mono"/>
              </a:rPr>
              <a:t>) ** </a:t>
            </a:r>
            <a:r>
              <a:rPr lang="en-IN" sz="1500" dirty="0">
                <a:solidFill>
                  <a:srgbClr val="2AACB8"/>
                </a:solidFill>
                <a:effectLst/>
                <a:latin typeface="JetBrains Mono"/>
              </a:rPr>
              <a:t>0.5</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    </a:t>
            </a:r>
            <a:r>
              <a:rPr lang="en-IN" sz="1500" dirty="0">
                <a:solidFill>
                  <a:srgbClr val="CF8E6D"/>
                </a:solidFill>
                <a:effectLst/>
                <a:latin typeface="JetBrains Mono"/>
              </a:rPr>
              <a:t>return </a:t>
            </a:r>
            <a:r>
              <a:rPr lang="en-IN" sz="1500" dirty="0">
                <a:solidFill>
                  <a:srgbClr val="BCBEC4"/>
                </a:solidFill>
                <a:effectLst/>
                <a:latin typeface="JetBrains Mono"/>
              </a:rPr>
              <a:t>length</a:t>
            </a:r>
          </a:p>
          <a:p>
            <a:endParaRPr lang="en-IN" sz="1500" dirty="0"/>
          </a:p>
        </p:txBody>
      </p:sp>
      <p:sp>
        <p:nvSpPr>
          <p:cNvPr id="25" name="Text Placeholder 20">
            <a:extLst>
              <a:ext uri="{FF2B5EF4-FFF2-40B4-BE49-F238E27FC236}">
                <a16:creationId xmlns:a16="http://schemas.microsoft.com/office/drawing/2014/main" id="{0FDEF7D0-E9B6-78F2-6E5F-E57F3668B0C0}"/>
              </a:ext>
            </a:extLst>
          </p:cNvPr>
          <p:cNvSpPr txBox="1">
            <a:spLocks/>
          </p:cNvSpPr>
          <p:nvPr/>
        </p:nvSpPr>
        <p:spPr>
          <a:xfrm>
            <a:off x="6096000" y="136525"/>
            <a:ext cx="5751654" cy="658495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CF8E6D"/>
                </a:solidFill>
                <a:effectLst/>
                <a:latin typeface="JetBrains Mono"/>
              </a:rPr>
              <a:t>def </a:t>
            </a:r>
            <a:r>
              <a:rPr lang="en-IN" sz="1800" dirty="0">
                <a:solidFill>
                  <a:srgbClr val="56A8F5"/>
                </a:solidFill>
                <a:effectLst/>
                <a:latin typeface="JetBrains Mono"/>
              </a:rPr>
              <a:t>main</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p_time</a:t>
            </a:r>
            <a:r>
              <a:rPr lang="en-IN" sz="1800" dirty="0">
                <a:solidFill>
                  <a:srgbClr val="BCBEC4"/>
                </a:solidFill>
                <a:effectLst/>
                <a:latin typeface="JetBrains Mono"/>
              </a:rPr>
              <a:t> = </a:t>
            </a:r>
            <a:r>
              <a:rPr lang="en-IN" sz="1800" dirty="0">
                <a:solidFill>
                  <a:srgbClr val="2AACB8"/>
                </a:solidFill>
                <a:effectLst/>
                <a:latin typeface="JetBrains Mono"/>
              </a:rPr>
              <a:t>0</a:t>
            </a:r>
            <a:br>
              <a:rPr lang="en-IN" sz="1800" dirty="0">
                <a:solidFill>
                  <a:srgbClr val="2AACB8"/>
                </a:solidFill>
                <a:effectLst/>
                <a:latin typeface="JetBrains Mono"/>
              </a:rPr>
            </a:br>
            <a:r>
              <a:rPr lang="en-IN" sz="1800" dirty="0">
                <a:solidFill>
                  <a:srgbClr val="2AACB8"/>
                </a:solidFill>
                <a:effectLst/>
                <a:latin typeface="JetBrains Mono"/>
              </a:rPr>
              <a:t>    </a:t>
            </a:r>
            <a:r>
              <a:rPr lang="en-IN" sz="1800" dirty="0" err="1">
                <a:solidFill>
                  <a:srgbClr val="6F737A"/>
                </a:solidFill>
                <a:effectLst/>
                <a:latin typeface="JetBrains Mono"/>
              </a:rPr>
              <a:t>c_time</a:t>
            </a:r>
            <a:r>
              <a:rPr lang="en-IN" sz="1800" dirty="0">
                <a:solidFill>
                  <a:srgbClr val="6F737A"/>
                </a:solidFill>
                <a:effectLst/>
                <a:latin typeface="JetBrains Mono"/>
              </a:rPr>
              <a:t> </a:t>
            </a:r>
            <a:r>
              <a:rPr lang="en-IN" sz="1800" dirty="0">
                <a:solidFill>
                  <a:srgbClr val="BCBEC4"/>
                </a:solidFill>
                <a:effectLst/>
                <a:latin typeface="JetBrains Mono"/>
              </a:rPr>
              <a:t>= </a:t>
            </a:r>
            <a:r>
              <a:rPr lang="en-IN" sz="1800" dirty="0">
                <a:solidFill>
                  <a:srgbClr val="2AACB8"/>
                </a:solidFill>
                <a:effectLst/>
                <a:latin typeface="JetBrains Mono"/>
              </a:rPr>
              <a:t>0</a:t>
            </a:r>
            <a:br>
              <a:rPr lang="en-IN" sz="1800" dirty="0">
                <a:solidFill>
                  <a:srgbClr val="2AACB8"/>
                </a:solidFill>
                <a:effectLst/>
                <a:latin typeface="JetBrains Mono"/>
              </a:rPr>
            </a:br>
            <a:r>
              <a:rPr lang="en-IN" sz="1800" dirty="0">
                <a:solidFill>
                  <a:srgbClr val="2AACB8"/>
                </a:solidFill>
                <a:effectLst/>
                <a:latin typeface="JetBrains Mono"/>
              </a:rPr>
              <a:t>    </a:t>
            </a:r>
            <a:r>
              <a:rPr lang="en-IN" sz="1800" dirty="0">
                <a:solidFill>
                  <a:srgbClr val="BCBEC4"/>
                </a:solidFill>
                <a:effectLst/>
                <a:latin typeface="JetBrains Mono"/>
              </a:rPr>
              <a:t>cap = cv2.VideoCapture(</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detector = </a:t>
            </a:r>
            <a:r>
              <a:rPr lang="en-IN" sz="1800" dirty="0" err="1">
                <a:solidFill>
                  <a:srgbClr val="BCBEC4"/>
                </a:solidFill>
                <a:effectLst/>
                <a:latin typeface="JetBrains Mono"/>
              </a:rPr>
              <a:t>HandDetector</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while True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success, </a:t>
            </a:r>
            <a:r>
              <a:rPr lang="en-IN" sz="1800" dirty="0" err="1">
                <a:solidFill>
                  <a:srgbClr val="BCBEC4"/>
                </a:solidFill>
                <a:effectLst/>
                <a:latin typeface="JetBrains Mono"/>
              </a:rPr>
              <a:t>img</a:t>
            </a:r>
            <a:r>
              <a:rPr lang="en-IN" sz="1800" dirty="0">
                <a:solidFill>
                  <a:srgbClr val="BCBEC4"/>
                </a:solidFill>
                <a:effectLst/>
                <a:latin typeface="JetBrains Mono"/>
              </a:rPr>
              <a:t> = </a:t>
            </a:r>
            <a:r>
              <a:rPr lang="en-IN" sz="1800" dirty="0" err="1">
                <a:solidFill>
                  <a:srgbClr val="BCBEC4"/>
                </a:solidFill>
                <a:effectLst/>
                <a:latin typeface="JetBrains Mono"/>
              </a:rPr>
              <a:t>cap.read</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img</a:t>
            </a:r>
            <a:r>
              <a:rPr lang="en-IN" sz="1800" dirty="0">
                <a:solidFill>
                  <a:srgbClr val="BCBEC4"/>
                </a:solidFill>
                <a:effectLst/>
                <a:latin typeface="JetBrains Mono"/>
              </a:rPr>
              <a:t> = </a:t>
            </a:r>
            <a:r>
              <a:rPr lang="en-IN" sz="1800" dirty="0" err="1">
                <a:solidFill>
                  <a:srgbClr val="BCBEC4"/>
                </a:solidFill>
                <a:effectLst/>
                <a:latin typeface="JetBrains Mono"/>
              </a:rPr>
              <a:t>detector.find_hands</a:t>
            </a:r>
            <a:r>
              <a:rPr lang="en-IN" sz="1800" dirty="0">
                <a:solidFill>
                  <a:srgbClr val="BCBEC4"/>
                </a:solidFill>
                <a:effectLst/>
                <a:latin typeface="JetBrains Mono"/>
              </a:rPr>
              <a:t>(</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lm_list</a:t>
            </a:r>
            <a:r>
              <a:rPr lang="en-IN" sz="1800" dirty="0">
                <a:solidFill>
                  <a:srgbClr val="BCBEC4"/>
                </a:solidFill>
                <a:effectLst/>
                <a:latin typeface="JetBrains Mono"/>
              </a:rPr>
              <a:t> = </a:t>
            </a:r>
            <a:r>
              <a:rPr lang="en-IN" sz="1800" dirty="0" err="1">
                <a:solidFill>
                  <a:srgbClr val="BCBEC4"/>
                </a:solidFill>
                <a:effectLst/>
                <a:latin typeface="JetBrains Mono"/>
              </a:rPr>
              <a:t>detector.find_position</a:t>
            </a:r>
            <a:r>
              <a:rPr lang="en-IN" sz="1800" dirty="0">
                <a:solidFill>
                  <a:srgbClr val="BCBEC4"/>
                </a:solidFill>
                <a:effectLst/>
                <a:latin typeface="JetBrains Mono"/>
              </a:rPr>
              <a:t>(</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err="1">
                <a:solidFill>
                  <a:srgbClr val="8888C6"/>
                </a:solidFill>
                <a:effectLst/>
                <a:latin typeface="JetBrains Mono"/>
              </a:rPr>
              <a:t>len</a:t>
            </a:r>
            <a:r>
              <a:rPr lang="en-IN" sz="1800" dirty="0">
                <a:solidFill>
                  <a:srgbClr val="BCBEC4"/>
                </a:solidFill>
                <a:effectLst/>
                <a:latin typeface="JetBrains Mono"/>
              </a:rPr>
              <a:t>(</a:t>
            </a:r>
            <a:r>
              <a:rPr lang="en-IN" sz="1800" dirty="0" err="1">
                <a:solidFill>
                  <a:srgbClr val="BCBEC4"/>
                </a:solidFill>
                <a:effectLst/>
                <a:latin typeface="JetBrains Mono"/>
              </a:rPr>
              <a:t>lm_list</a:t>
            </a:r>
            <a:r>
              <a:rPr lang="en-IN" sz="1800" dirty="0">
                <a:solidFill>
                  <a:srgbClr val="BCBEC4"/>
                </a:solidFill>
                <a:effectLst/>
                <a:latin typeface="JetBrains Mono"/>
              </a:rPr>
              <a:t>) != </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8888C6"/>
                </a:solidFill>
                <a:effectLst/>
                <a:latin typeface="JetBrains Mono"/>
              </a:rPr>
              <a:t>print</a:t>
            </a:r>
            <a:r>
              <a:rPr lang="en-IN" sz="1800" dirty="0">
                <a:solidFill>
                  <a:srgbClr val="BCBEC4"/>
                </a:solidFill>
                <a:effectLst/>
                <a:latin typeface="JetBrains Mono"/>
              </a:rPr>
              <a:t>(</a:t>
            </a:r>
            <a:r>
              <a:rPr lang="en-IN" sz="1800" dirty="0" err="1">
                <a:solidFill>
                  <a:srgbClr val="BCBEC4"/>
                </a:solidFill>
                <a:effectLst/>
                <a:latin typeface="JetBrains Mono"/>
              </a:rPr>
              <a:t>lm_list</a:t>
            </a:r>
            <a:r>
              <a:rPr lang="en-IN" sz="1800" dirty="0">
                <a:solidFill>
                  <a:srgbClr val="BCBEC4"/>
                </a:solidFill>
                <a:effectLst/>
                <a:latin typeface="JetBrains Mono"/>
              </a:rPr>
              <a:t>[</a:t>
            </a:r>
            <a:r>
              <a:rPr lang="en-IN" sz="1800" dirty="0">
                <a:solidFill>
                  <a:srgbClr val="2AACB8"/>
                </a:solidFill>
                <a:effectLst/>
                <a:latin typeface="JetBrains Mono"/>
              </a:rPr>
              <a:t>4</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c_time</a:t>
            </a:r>
            <a:r>
              <a:rPr lang="en-IN" sz="1800" dirty="0">
                <a:solidFill>
                  <a:srgbClr val="BCBEC4"/>
                </a:solidFill>
                <a:effectLst/>
                <a:latin typeface="JetBrains Mono"/>
              </a:rPr>
              <a:t> = </a:t>
            </a:r>
            <a:r>
              <a:rPr lang="en-IN" sz="1800" dirty="0" err="1">
                <a:solidFill>
                  <a:srgbClr val="BCBEC4"/>
                </a:solidFill>
                <a:effectLst/>
                <a:latin typeface="JetBrains Mono"/>
              </a:rPr>
              <a:t>time.time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fps = </a:t>
            </a:r>
            <a:r>
              <a:rPr lang="en-IN" sz="1800" dirty="0">
                <a:solidFill>
                  <a:srgbClr val="2AACB8"/>
                </a:solidFill>
                <a:effectLst/>
                <a:latin typeface="JetBrains Mono"/>
              </a:rPr>
              <a:t>1 </a:t>
            </a:r>
            <a:r>
              <a:rPr lang="en-IN" sz="1800" dirty="0">
                <a:solidFill>
                  <a:srgbClr val="BCBEC4"/>
                </a:solidFill>
                <a:effectLst/>
                <a:latin typeface="JetBrains Mono"/>
              </a:rPr>
              <a:t>/ (</a:t>
            </a:r>
            <a:r>
              <a:rPr lang="en-IN" sz="1800" dirty="0" err="1">
                <a:solidFill>
                  <a:srgbClr val="BCBEC4"/>
                </a:solidFill>
                <a:effectLst/>
                <a:latin typeface="JetBrains Mono"/>
              </a:rPr>
              <a:t>c_time</a:t>
            </a:r>
            <a:r>
              <a:rPr lang="en-IN" sz="1800" dirty="0">
                <a:solidFill>
                  <a:srgbClr val="BCBEC4"/>
                </a:solidFill>
                <a:effectLst/>
                <a:latin typeface="JetBrains Mono"/>
              </a:rPr>
              <a:t> - </a:t>
            </a:r>
            <a:r>
              <a:rPr lang="en-IN" sz="1800" dirty="0" err="1">
                <a:solidFill>
                  <a:srgbClr val="BCBEC4"/>
                </a:solidFill>
                <a:effectLst/>
                <a:latin typeface="JetBrains Mono"/>
              </a:rPr>
              <a:t>p_time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p_time</a:t>
            </a:r>
            <a:r>
              <a:rPr lang="en-IN" sz="1800" dirty="0">
                <a:solidFill>
                  <a:srgbClr val="BCBEC4"/>
                </a:solidFill>
                <a:effectLst/>
                <a:latin typeface="JetBrains Mono"/>
              </a:rPr>
              <a:t> = </a:t>
            </a:r>
            <a:r>
              <a:rPr lang="en-IN" sz="1800" dirty="0" err="1">
                <a:solidFill>
                  <a:srgbClr val="BCBEC4"/>
                </a:solidFill>
                <a:effectLst/>
                <a:latin typeface="JetBrains Mono"/>
              </a:rPr>
              <a:t>c_time</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cv2.putText(</a:t>
            </a:r>
            <a:r>
              <a:rPr lang="en-IN" sz="1800" dirty="0" err="1">
                <a:solidFill>
                  <a:srgbClr val="BCBEC4"/>
                </a:solidFill>
                <a:effectLst/>
                <a:latin typeface="JetBrains Mono"/>
              </a:rPr>
              <a:t>img</a:t>
            </a:r>
            <a:r>
              <a:rPr lang="en-IN" sz="1800" dirty="0">
                <a:solidFill>
                  <a:srgbClr val="BCBEC4"/>
                </a:solidFill>
                <a:effectLst/>
                <a:latin typeface="JetBrains Mono"/>
              </a:rPr>
              <a:t>, </a:t>
            </a:r>
            <a:r>
              <a:rPr lang="en-IN" sz="1800" dirty="0" err="1">
                <a:solidFill>
                  <a:srgbClr val="6AAB73"/>
                </a:solidFill>
                <a:effectLst/>
                <a:latin typeface="JetBrains Mono"/>
              </a:rPr>
              <a:t>f'FPS</a:t>
            </a:r>
            <a:r>
              <a:rPr lang="en-IN" sz="1800" dirty="0">
                <a:solidFill>
                  <a:srgbClr val="6AAB73"/>
                </a:solidFill>
                <a:effectLst/>
                <a:latin typeface="JetBrains Mono"/>
              </a:rPr>
              <a:t>: </a:t>
            </a:r>
            <a:r>
              <a:rPr lang="en-IN" sz="1800" dirty="0">
                <a:solidFill>
                  <a:srgbClr val="CF8E6D"/>
                </a:solidFill>
                <a:effectLst/>
                <a:latin typeface="JetBrains Mono"/>
              </a:rPr>
              <a:t>{</a:t>
            </a:r>
            <a:r>
              <a:rPr lang="en-IN" sz="1800" dirty="0">
                <a:solidFill>
                  <a:srgbClr val="8888C6"/>
                </a:solidFill>
                <a:effectLst/>
                <a:latin typeface="JetBrains Mono"/>
              </a:rPr>
              <a:t>int</a:t>
            </a:r>
            <a:r>
              <a:rPr lang="en-IN" sz="1800" dirty="0">
                <a:solidFill>
                  <a:srgbClr val="BCBEC4"/>
                </a:solidFill>
                <a:effectLst/>
                <a:latin typeface="JetBrains Mono"/>
              </a:rPr>
              <a:t>(fps)</a:t>
            </a:r>
            <a:r>
              <a:rPr lang="en-IN" sz="1800" dirty="0">
                <a:solidFill>
                  <a:srgbClr val="CF8E6D"/>
                </a:solidFill>
                <a:effectLst/>
                <a:latin typeface="JetBrains Mono"/>
              </a:rPr>
              <a:t>}</a:t>
            </a:r>
            <a:r>
              <a:rPr lang="en-IN" sz="1800" dirty="0">
                <a:solidFill>
                  <a:srgbClr val="6AAB73"/>
                </a:solidFill>
                <a:effectLst/>
                <a:latin typeface="JetBrains Mono"/>
              </a:rPr>
              <a:t>'</a:t>
            </a:r>
            <a:r>
              <a:rPr lang="en-IN" sz="1800" dirty="0">
                <a:solidFill>
                  <a:srgbClr val="BCBEC4"/>
                </a:solidFill>
                <a:effectLst/>
                <a:latin typeface="JetBrains Mono"/>
              </a:rPr>
              <a:t>, (</a:t>
            </a:r>
            <a:r>
              <a:rPr lang="en-IN" sz="1800" dirty="0">
                <a:solidFill>
                  <a:srgbClr val="2AACB8"/>
                </a:solidFill>
                <a:effectLst/>
                <a:latin typeface="JetBrains Mono"/>
              </a:rPr>
              <a:t>10</a:t>
            </a:r>
            <a:r>
              <a:rPr lang="en-IN" sz="1800" dirty="0">
                <a:solidFill>
                  <a:srgbClr val="BCBEC4"/>
                </a:solidFill>
                <a:effectLst/>
                <a:latin typeface="JetBrains Mono"/>
              </a:rPr>
              <a:t>, </a:t>
            </a:r>
            <a:r>
              <a:rPr lang="en-IN" sz="1800" dirty="0">
                <a:solidFill>
                  <a:srgbClr val="2AACB8"/>
                </a:solidFill>
                <a:effectLst/>
                <a:latin typeface="JetBrains Mono"/>
              </a:rPr>
              <a:t>70</a:t>
            </a:r>
            <a:r>
              <a:rPr lang="en-IN" sz="1800" dirty="0">
                <a:solidFill>
                  <a:srgbClr val="BCBEC4"/>
                </a:solidFill>
                <a:effectLst/>
                <a:latin typeface="JetBrains Mono"/>
              </a:rPr>
              <a:t>), cv2.FONT_HERSHEY_PLAIN, </a:t>
            </a:r>
            <a:r>
              <a:rPr lang="en-IN" sz="1800" dirty="0">
                <a:solidFill>
                  <a:srgbClr val="2AACB8"/>
                </a:solidFill>
                <a:effectLst/>
                <a:latin typeface="JetBrains Mono"/>
              </a:rPr>
              <a:t>3</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3</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cv2.imshow(</a:t>
            </a:r>
            <a:r>
              <a:rPr lang="en-IN" sz="1800" dirty="0">
                <a:solidFill>
                  <a:srgbClr val="6AAB73"/>
                </a:solidFill>
                <a:effectLst/>
                <a:latin typeface="JetBrains Mono"/>
              </a:rPr>
              <a:t>"Image"</a:t>
            </a:r>
            <a:r>
              <a:rPr lang="en-IN" sz="1800" dirty="0">
                <a:solidFill>
                  <a:srgbClr val="BCBEC4"/>
                </a:solidFill>
                <a:effectLst/>
                <a:latin typeface="JetBrains Mono"/>
              </a:rPr>
              <a:t>, </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a:solidFill>
                  <a:srgbClr val="BCBEC4"/>
                </a:solidFill>
                <a:effectLst/>
                <a:latin typeface="JetBrains Mono"/>
              </a:rPr>
              <a:t>cv2.waitKey(</a:t>
            </a:r>
            <a:r>
              <a:rPr lang="en-IN" sz="1800" dirty="0">
                <a:solidFill>
                  <a:srgbClr val="2AACB8"/>
                </a:solidFill>
                <a:effectLst/>
                <a:latin typeface="JetBrains Mono"/>
              </a:rPr>
              <a:t>1</a:t>
            </a:r>
            <a:r>
              <a:rPr lang="en-IN" sz="1800" dirty="0">
                <a:solidFill>
                  <a:srgbClr val="BCBEC4"/>
                </a:solidFill>
                <a:effectLst/>
                <a:latin typeface="JetBrains Mono"/>
              </a:rPr>
              <a:t>) == </a:t>
            </a:r>
            <a:r>
              <a:rPr lang="en-IN" sz="1800" dirty="0" err="1">
                <a:solidFill>
                  <a:srgbClr val="8888C6"/>
                </a:solidFill>
                <a:effectLst/>
                <a:latin typeface="JetBrains Mono"/>
              </a:rPr>
              <a:t>ord</a:t>
            </a:r>
            <a:r>
              <a:rPr lang="en-IN" sz="1800" dirty="0">
                <a:solidFill>
                  <a:srgbClr val="BCBEC4"/>
                </a:solidFill>
                <a:effectLst/>
                <a:latin typeface="JetBrains Mono"/>
              </a:rPr>
              <a:t>(</a:t>
            </a:r>
            <a:r>
              <a:rPr lang="en-IN" sz="1800" dirty="0">
                <a:solidFill>
                  <a:srgbClr val="6AAB73"/>
                </a:solidFill>
                <a:effectLst/>
                <a:latin typeface="JetBrains Mono"/>
              </a:rPr>
              <a:t>'q'</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break</a:t>
            </a:r>
            <a:br>
              <a:rPr lang="en-IN" sz="1800" dirty="0">
                <a:solidFill>
                  <a:srgbClr val="CF8E6D"/>
                </a:solidFill>
                <a:effectLst/>
                <a:latin typeface="JetBrains Mono"/>
              </a:rPr>
            </a:br>
            <a:br>
              <a:rPr lang="en-IN" sz="1800" dirty="0">
                <a:solidFill>
                  <a:srgbClr val="CF8E6D"/>
                </a:solidFill>
                <a:effectLst/>
                <a:latin typeface="JetBrains Mono"/>
              </a:rPr>
            </a:br>
            <a:r>
              <a:rPr lang="en-IN" sz="1800" dirty="0">
                <a:solidFill>
                  <a:srgbClr val="CF8E6D"/>
                </a:solidFill>
                <a:effectLst/>
                <a:latin typeface="JetBrains Mono"/>
              </a:rPr>
              <a:t>    </a:t>
            </a:r>
            <a:r>
              <a:rPr lang="en-IN" sz="1800" dirty="0" err="1">
                <a:solidFill>
                  <a:srgbClr val="BCBEC4"/>
                </a:solidFill>
                <a:effectLst/>
                <a:latin typeface="JetBrains Mono"/>
              </a:rPr>
              <a:t>cap.release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cv2.destroyAllWindows()</a:t>
            </a:r>
            <a:br>
              <a:rPr lang="en-IN" sz="1800" dirty="0">
                <a:solidFill>
                  <a:srgbClr val="BCBEC4"/>
                </a:solidFill>
                <a:effectLst/>
                <a:latin typeface="JetBrains Mono"/>
              </a:rPr>
            </a:b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CF8E6D"/>
                </a:solidFill>
                <a:effectLst/>
                <a:latin typeface="JetBrains Mono"/>
              </a:rPr>
              <a:t>if </a:t>
            </a:r>
            <a:r>
              <a:rPr lang="en-IN" sz="1800" dirty="0">
                <a:solidFill>
                  <a:srgbClr val="BCBEC4"/>
                </a:solidFill>
                <a:effectLst/>
                <a:latin typeface="JetBrains Mono"/>
              </a:rPr>
              <a:t>__name__ == </a:t>
            </a:r>
            <a:r>
              <a:rPr lang="en-IN" sz="1800" dirty="0">
                <a:solidFill>
                  <a:srgbClr val="6AAB73"/>
                </a:solidFill>
                <a:effectLst/>
                <a:latin typeface="JetBrains Mono"/>
              </a:rPr>
              <a:t>"__main__"</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main()</a:t>
            </a:r>
          </a:p>
          <a:p>
            <a:endParaRPr lang="en-IN" dirty="0"/>
          </a:p>
        </p:txBody>
      </p:sp>
    </p:spTree>
    <p:extLst>
      <p:ext uri="{BB962C8B-B14F-4D97-AF65-F5344CB8AC3E}">
        <p14:creationId xmlns:p14="http://schemas.microsoft.com/office/powerpoint/2010/main" val="103003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378331" y="930240"/>
            <a:ext cx="9435331" cy="5703660"/>
          </a:xfrm>
        </p:spPr>
        <p:txBody>
          <a:bodyPr>
            <a:normAutofit/>
          </a:bodyPr>
          <a:lstStyle/>
          <a:p>
            <a:pPr marL="285750" indent="-285750">
              <a:buFont typeface="Arial" panose="020B0604020202020204" pitchFamily="34" charset="0"/>
              <a:buChar char="•"/>
            </a:pPr>
            <a:r>
              <a:rPr lang="en-US" sz="1500" dirty="0"/>
              <a:t>Initially we have  imported the necessary libraries: cv2 for OpenCV, mediapipe for hand detection and tracking, and time for measuring frame rates.</a:t>
            </a:r>
          </a:p>
          <a:p>
            <a:pPr marL="285750" indent="-285750">
              <a:buFont typeface="Arial" panose="020B0604020202020204" pitchFamily="34" charset="0"/>
              <a:buChar char="•"/>
            </a:pPr>
            <a:r>
              <a:rPr lang="en-US" sz="1500" dirty="0"/>
              <a:t>The </a:t>
            </a:r>
            <a:r>
              <a:rPr lang="en-US" sz="1500" b="1" dirty="0"/>
              <a:t>HandDetector </a:t>
            </a:r>
            <a:r>
              <a:rPr lang="en-US" sz="1500" dirty="0"/>
              <a:t>class is defined, which encapsulates the functionality of hand detection and tracking. It is initialized with parameters such as mode, max_hands etc.</a:t>
            </a:r>
          </a:p>
          <a:p>
            <a:pPr marL="285750" indent="-285750">
              <a:buFont typeface="Arial" panose="020B0604020202020204" pitchFamily="34" charset="0"/>
              <a:buChar char="•"/>
            </a:pPr>
            <a:r>
              <a:rPr lang="en-US" sz="1500" dirty="0"/>
              <a:t>Within the HandDetector class, the </a:t>
            </a:r>
            <a:r>
              <a:rPr lang="en-US" sz="1500" b="1" dirty="0"/>
              <a:t>find_hands </a:t>
            </a:r>
            <a:r>
              <a:rPr lang="en-US" sz="1500" dirty="0"/>
              <a:t>method takes an image as input and performs hand detection on it. It returns the image with annotated hand landmarks if any hands are detected.</a:t>
            </a:r>
          </a:p>
          <a:p>
            <a:pPr marL="285750" indent="-285750">
              <a:buFont typeface="Arial" panose="020B0604020202020204" pitchFamily="34" charset="0"/>
              <a:buChar char="•"/>
            </a:pPr>
            <a:r>
              <a:rPr lang="en-US" sz="1500" dirty="0"/>
              <a:t>The </a:t>
            </a:r>
            <a:r>
              <a:rPr lang="en-US" sz="1500" b="1" dirty="0"/>
              <a:t>find_position </a:t>
            </a:r>
            <a:r>
              <a:rPr lang="en-US" sz="1500" dirty="0"/>
              <a:t>method extracts the positions of each hand landmark (such as fingers, palm, etc.) from the detected hands. It returns a list of landmark positions.</a:t>
            </a:r>
          </a:p>
          <a:p>
            <a:pPr marL="285750" indent="-285750">
              <a:buFont typeface="Arial" panose="020B0604020202020204" pitchFamily="34" charset="0"/>
              <a:buChar char="•"/>
            </a:pPr>
            <a:r>
              <a:rPr lang="en-US" sz="1500" dirty="0"/>
              <a:t>The </a:t>
            </a:r>
            <a:r>
              <a:rPr lang="en-US" sz="1500" b="1" dirty="0"/>
              <a:t>fingers_up </a:t>
            </a:r>
            <a:r>
              <a:rPr lang="en-US" sz="1500" dirty="0"/>
              <a:t>method determines the status (open or closed) of each finger based on the detected hand landmarks. It returns a list indicating whether each finger is up (1) or down (0).</a:t>
            </a:r>
          </a:p>
          <a:p>
            <a:pPr marL="285750" indent="-285750">
              <a:buFont typeface="Arial" panose="020B0604020202020204" pitchFamily="34" charset="0"/>
              <a:buChar char="•"/>
            </a:pPr>
            <a:r>
              <a:rPr lang="en-US" sz="1500" dirty="0"/>
              <a:t>The </a:t>
            </a:r>
            <a:r>
              <a:rPr lang="en-US" sz="1500" b="1" dirty="0"/>
              <a:t>find_distance </a:t>
            </a:r>
            <a:r>
              <a:rPr lang="en-US" sz="1500" dirty="0"/>
              <a:t>method calculates the Euclidean distance between two specified landmarks on the hand. It returns the distance value.</a:t>
            </a:r>
          </a:p>
          <a:p>
            <a:pPr marL="285750" indent="-285750">
              <a:buFont typeface="Arial" panose="020B0604020202020204" pitchFamily="34" charset="0"/>
              <a:buChar char="•"/>
            </a:pPr>
            <a:r>
              <a:rPr lang="en-US" sz="1500" dirty="0"/>
              <a:t>The main function is where the video capture, hand detection, and tracking take place. It initializes a HandDetector object and captures video from the default camera.</a:t>
            </a:r>
          </a:p>
          <a:p>
            <a:pPr marL="285750" indent="-285750">
              <a:buFont typeface="Arial" panose="020B0604020202020204" pitchFamily="34" charset="0"/>
              <a:buChar char="•"/>
            </a:pPr>
            <a:r>
              <a:rPr lang="en-US" sz="1500" dirty="0"/>
              <a:t>In each iteration of the main loop, it reads a frame from the camera, performs hand detection using the find_hands method, and retrieves the hand landmarks using the find_position method.</a:t>
            </a:r>
          </a:p>
          <a:p>
            <a:pPr marL="285750" indent="-285750">
              <a:buFont typeface="Arial" panose="020B0604020202020204" pitchFamily="34" charset="0"/>
              <a:buChar char="•"/>
            </a:pPr>
            <a:r>
              <a:rPr lang="en-US" sz="1500" dirty="0"/>
              <a:t>The code then prints the position of the fourth landmark (index finger tip) if it is detected.</a:t>
            </a:r>
          </a:p>
          <a:p>
            <a:pPr marL="285750" indent="-285750">
              <a:buFont typeface="Arial" panose="020B0604020202020204" pitchFamily="34" charset="0"/>
              <a:buChar char="•"/>
            </a:pPr>
            <a:r>
              <a:rPr lang="en-US" sz="1500" dirty="0"/>
              <a:t>The frame rate is calculated and displayed on the image using the cv2.putText function.</a:t>
            </a:r>
          </a:p>
          <a:p>
            <a:pPr marL="285750" indent="-285750">
              <a:buFont typeface="Arial" panose="020B0604020202020204" pitchFamily="34" charset="0"/>
              <a:buChar char="•"/>
            </a:pPr>
            <a:r>
              <a:rPr lang="en-US" sz="1500" dirty="0"/>
              <a:t>The annotated image is displayed in a window using cv2.imshow, and the loop continues until the user presses 'q' to quit.</a:t>
            </a:r>
          </a:p>
          <a:p>
            <a:pPr marL="285750" indent="-285750">
              <a:buFont typeface="Arial" panose="020B0604020202020204" pitchFamily="34" charset="0"/>
              <a:buChar char="•"/>
            </a:pPr>
            <a:r>
              <a:rPr lang="en-US" sz="1500" dirty="0"/>
              <a:t>Finally, the video capture is released, and all OpenCV windows are closed.</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endParaRPr lang="en-IN" sz="1500" dirty="0"/>
          </a:p>
        </p:txBody>
      </p:sp>
      <p:sp>
        <p:nvSpPr>
          <p:cNvPr id="2" name="Title 33">
            <a:extLst>
              <a:ext uri="{FF2B5EF4-FFF2-40B4-BE49-F238E27FC236}">
                <a16:creationId xmlns:a16="http://schemas.microsoft.com/office/drawing/2014/main" id="{645A2C65-1037-10EE-9DDE-C7225812C93B}"/>
              </a:ext>
            </a:extLst>
          </p:cNvPr>
          <p:cNvSpPr>
            <a:spLocks noGrp="1"/>
          </p:cNvSpPr>
          <p:nvPr>
            <p:ph type="title"/>
          </p:nvPr>
        </p:nvSpPr>
        <p:spPr>
          <a:xfrm>
            <a:off x="1378331" y="224100"/>
            <a:ext cx="9782728" cy="571687"/>
          </a:xfrm>
        </p:spPr>
        <p:txBody>
          <a:bodyPr>
            <a:noAutofit/>
          </a:bodyPr>
          <a:lstStyle/>
          <a:p>
            <a:pPr>
              <a:lnSpc>
                <a:spcPct val="100000"/>
              </a:lnSpc>
            </a:pPr>
            <a:r>
              <a:rPr lang="en-US" sz="2000" dirty="0">
                <a:ln w="19050">
                  <a:solidFill>
                    <a:schemeClr val="accent5"/>
                  </a:solidFill>
                </a:ln>
              </a:rPr>
              <a:t>Hand Tracking module code (Brief Explanation) </a:t>
            </a:r>
          </a:p>
        </p:txBody>
      </p:sp>
      <p:sp>
        <p:nvSpPr>
          <p:cNvPr id="3" name="Text Placeholder 20">
            <a:extLst>
              <a:ext uri="{FF2B5EF4-FFF2-40B4-BE49-F238E27FC236}">
                <a16:creationId xmlns:a16="http://schemas.microsoft.com/office/drawing/2014/main" id="{08AA72C5-779E-4DEF-3597-2FC916B019C7}"/>
              </a:ext>
            </a:extLst>
          </p:cNvPr>
          <p:cNvSpPr txBox="1">
            <a:spLocks/>
          </p:cNvSpPr>
          <p:nvPr/>
        </p:nvSpPr>
        <p:spPr>
          <a:xfrm>
            <a:off x="1378334" y="930240"/>
            <a:ext cx="9435331" cy="570366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t>Initially we have  imported the necessary libraries: cv2 for OpenCV, mediapipe for hand detection and tracking, and time for measuring frame rates.</a:t>
            </a:r>
          </a:p>
          <a:p>
            <a:pPr marL="285750" indent="-285750">
              <a:buFont typeface="Arial" panose="020B0604020202020204" pitchFamily="34" charset="0"/>
              <a:buChar char="•"/>
            </a:pPr>
            <a:r>
              <a:rPr lang="en-US" sz="1500"/>
              <a:t>The </a:t>
            </a:r>
            <a:r>
              <a:rPr lang="en-US" sz="1500" b="1"/>
              <a:t>HandDetector </a:t>
            </a:r>
            <a:r>
              <a:rPr lang="en-US" sz="1500"/>
              <a:t>class is defined, which encapsulates the functionality of hand detection and tracking. It is initialized with parameters such as mode, max_hands etc.</a:t>
            </a:r>
          </a:p>
          <a:p>
            <a:pPr marL="285750" indent="-285750">
              <a:buFont typeface="Arial" panose="020B0604020202020204" pitchFamily="34" charset="0"/>
              <a:buChar char="•"/>
            </a:pPr>
            <a:r>
              <a:rPr lang="en-US" sz="1500"/>
              <a:t>Within the HandDetector class, the </a:t>
            </a:r>
            <a:r>
              <a:rPr lang="en-US" sz="1500" b="1"/>
              <a:t>find_hands </a:t>
            </a:r>
            <a:r>
              <a:rPr lang="en-US" sz="1500"/>
              <a:t>method takes an image as input and performs hand detection on it. It returns the image with annotated hand landmarks if any hands are detected.</a:t>
            </a:r>
          </a:p>
          <a:p>
            <a:pPr marL="285750" indent="-285750">
              <a:buFont typeface="Arial" panose="020B0604020202020204" pitchFamily="34" charset="0"/>
              <a:buChar char="•"/>
            </a:pPr>
            <a:r>
              <a:rPr lang="en-US" sz="1500"/>
              <a:t>The </a:t>
            </a:r>
            <a:r>
              <a:rPr lang="en-US" sz="1500" b="1"/>
              <a:t>find_position </a:t>
            </a:r>
            <a:r>
              <a:rPr lang="en-US" sz="1500"/>
              <a:t>method extracts the positions of each hand landmark (such as fingers, palm, etc.) from the detected hands. It returns a list of landmark positions.</a:t>
            </a:r>
          </a:p>
          <a:p>
            <a:pPr marL="285750" indent="-285750">
              <a:buFont typeface="Arial" panose="020B0604020202020204" pitchFamily="34" charset="0"/>
              <a:buChar char="•"/>
            </a:pPr>
            <a:r>
              <a:rPr lang="en-US" sz="1500"/>
              <a:t>The </a:t>
            </a:r>
            <a:r>
              <a:rPr lang="en-US" sz="1500" b="1"/>
              <a:t>fingers_up </a:t>
            </a:r>
            <a:r>
              <a:rPr lang="en-US" sz="1500"/>
              <a:t>method determines the status (open or closed) of each finger based on the detected hand landmarks. It returns a list indicating whether each finger is up (1) or down (0).</a:t>
            </a:r>
          </a:p>
          <a:p>
            <a:pPr marL="285750" indent="-285750">
              <a:buFont typeface="Arial" panose="020B0604020202020204" pitchFamily="34" charset="0"/>
              <a:buChar char="•"/>
            </a:pPr>
            <a:r>
              <a:rPr lang="en-US" sz="1500"/>
              <a:t>The </a:t>
            </a:r>
            <a:r>
              <a:rPr lang="en-US" sz="1500" b="1"/>
              <a:t>find_distance </a:t>
            </a:r>
            <a:r>
              <a:rPr lang="en-US" sz="1500"/>
              <a:t>method calculates the Euclidean distance between two specified landmarks on the hand. It returns the distance value.</a:t>
            </a:r>
          </a:p>
          <a:p>
            <a:pPr marL="285750" indent="-285750">
              <a:buFont typeface="Arial" panose="020B0604020202020204" pitchFamily="34" charset="0"/>
              <a:buChar char="•"/>
            </a:pPr>
            <a:r>
              <a:rPr lang="en-US" sz="1500"/>
              <a:t>The main function is where the video capture, hand detection, and tracking take place. It initializes a HandDetector object and captures video from the default camera.</a:t>
            </a:r>
          </a:p>
          <a:p>
            <a:pPr marL="285750" indent="-285750">
              <a:buFont typeface="Arial" panose="020B0604020202020204" pitchFamily="34" charset="0"/>
              <a:buChar char="•"/>
            </a:pPr>
            <a:r>
              <a:rPr lang="en-US" sz="1500"/>
              <a:t>In each iteration of the main loop, it reads a frame from the camera, performs hand detection using the find_hands method, and retrieves the hand landmarks using the find_position method.</a:t>
            </a:r>
          </a:p>
          <a:p>
            <a:pPr marL="285750" indent="-285750">
              <a:buFont typeface="Arial" panose="020B0604020202020204" pitchFamily="34" charset="0"/>
              <a:buChar char="•"/>
            </a:pPr>
            <a:r>
              <a:rPr lang="en-US" sz="1500"/>
              <a:t>The code then prints the position of the fourth landmark (index finger tip) if it is detected.</a:t>
            </a:r>
          </a:p>
          <a:p>
            <a:pPr marL="285750" indent="-285750">
              <a:buFont typeface="Arial" panose="020B0604020202020204" pitchFamily="34" charset="0"/>
              <a:buChar char="•"/>
            </a:pPr>
            <a:r>
              <a:rPr lang="en-US" sz="1500"/>
              <a:t>The frame rate is calculated and displayed on the image using the cv2.putText function.</a:t>
            </a:r>
          </a:p>
          <a:p>
            <a:pPr marL="285750" indent="-285750">
              <a:buFont typeface="Arial" panose="020B0604020202020204" pitchFamily="34" charset="0"/>
              <a:buChar char="•"/>
            </a:pPr>
            <a:r>
              <a:rPr lang="en-US" sz="1500"/>
              <a:t>The annotated image is displayed in a window using cv2.imshow, and the loop continues until the user presses 'q' to quit.</a:t>
            </a:r>
          </a:p>
          <a:p>
            <a:pPr marL="285750" indent="-285750">
              <a:buFont typeface="Arial" panose="020B0604020202020204" pitchFamily="34" charset="0"/>
              <a:buChar char="•"/>
            </a:pPr>
            <a:r>
              <a:rPr lang="en-US" sz="1500"/>
              <a:t>Finally, the video capture is released, and all OpenCV windows are closed.</a:t>
            </a:r>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US" sz="1500"/>
          </a:p>
          <a:p>
            <a:pPr marL="285750" indent="-285750">
              <a:buFont typeface="Arial" panose="020B0604020202020204" pitchFamily="34" charset="0"/>
              <a:buChar char="•"/>
            </a:pPr>
            <a:endParaRPr lang="en-IN" sz="1500" dirty="0"/>
          </a:p>
        </p:txBody>
      </p:sp>
      <p:sp>
        <p:nvSpPr>
          <p:cNvPr id="4" name="Title 33">
            <a:extLst>
              <a:ext uri="{FF2B5EF4-FFF2-40B4-BE49-F238E27FC236}">
                <a16:creationId xmlns:a16="http://schemas.microsoft.com/office/drawing/2014/main" id="{B34A8ED6-B138-9AFB-16E0-EB1A6B387F74}"/>
              </a:ext>
            </a:extLst>
          </p:cNvPr>
          <p:cNvSpPr txBox="1">
            <a:spLocks/>
          </p:cNvSpPr>
          <p:nvPr/>
        </p:nvSpPr>
        <p:spPr>
          <a:xfrm>
            <a:off x="1378334" y="224100"/>
            <a:ext cx="9782728" cy="571687"/>
          </a:xfrm>
          <a:prstGeom prst="rect">
            <a:avLst/>
          </a:prstGeom>
        </p:spPr>
        <p:txBody>
          <a:bodyPr vert="horz" lIns="91440" tIns="45720" rIns="91440" bIns="45720" rtlCol="0" anchor="t">
            <a:no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pPr>
              <a:lnSpc>
                <a:spcPct val="100000"/>
              </a:lnSpc>
            </a:pPr>
            <a:r>
              <a:rPr lang="en-US" sz="2000">
                <a:ln w="19050">
                  <a:solidFill>
                    <a:schemeClr val="accent5"/>
                  </a:solidFill>
                </a:ln>
              </a:rPr>
              <a:t>Hand Tracking module code (Brief Explanation) </a:t>
            </a:r>
            <a:endParaRPr lang="en-US" sz="2000" dirty="0">
              <a:ln w="19050">
                <a:solidFill>
                  <a:schemeClr val="accent5"/>
                </a:solidFill>
              </a:ln>
            </a:endParaRPr>
          </a:p>
        </p:txBody>
      </p:sp>
    </p:spTree>
    <p:extLst>
      <p:ext uri="{BB962C8B-B14F-4D97-AF65-F5344CB8AC3E}">
        <p14:creationId xmlns:p14="http://schemas.microsoft.com/office/powerpoint/2010/main" val="4019545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850363" y="729926"/>
            <a:ext cx="7288284" cy="686462"/>
          </a:xfrm>
        </p:spPr>
        <p:txBody>
          <a:bodyPr>
            <a:normAutofit/>
          </a:bodyPr>
          <a:lstStyle/>
          <a:p>
            <a:r>
              <a:rPr lang="en-US" dirty="0"/>
              <a:t>Gesture control code </a:t>
            </a:r>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22" name="Text Placeholder 21">
            <a:extLst>
              <a:ext uri="{FF2B5EF4-FFF2-40B4-BE49-F238E27FC236}">
                <a16:creationId xmlns:a16="http://schemas.microsoft.com/office/drawing/2014/main" id="{21B34953-CC4F-8B72-7883-7D052714F5FB}"/>
              </a:ext>
            </a:extLst>
          </p:cNvPr>
          <p:cNvSpPr>
            <a:spLocks noGrp="1"/>
          </p:cNvSpPr>
          <p:nvPr>
            <p:ph type="body" sz="quarter" idx="26"/>
          </p:nvPr>
        </p:nvSpPr>
        <p:spPr>
          <a:xfrm>
            <a:off x="3850363" y="1416388"/>
            <a:ext cx="7503437" cy="4702310"/>
          </a:xfrm>
        </p:spPr>
        <p:txBody>
          <a:bodyPr>
            <a:normAutofit fontScale="85000" lnSpcReduction="20000"/>
          </a:bodyPr>
          <a:lstStyle/>
          <a:p>
            <a:r>
              <a:rPr lang="en-IN" sz="1800" dirty="0">
                <a:solidFill>
                  <a:srgbClr val="CF8E6D"/>
                </a:solidFill>
                <a:effectLst/>
                <a:latin typeface="JetBrains Mono"/>
              </a:rPr>
              <a:t>import </a:t>
            </a:r>
            <a:r>
              <a:rPr lang="en-IN" sz="1800" dirty="0">
                <a:solidFill>
                  <a:srgbClr val="BCBEC4"/>
                </a:solidFill>
                <a:effectLst/>
                <a:latin typeface="JetBrains Mono"/>
              </a:rPr>
              <a:t>cv2</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mediapipe</a:t>
            </a:r>
            <a:r>
              <a:rPr lang="en-IN" sz="1800" dirty="0">
                <a:solidFill>
                  <a:srgbClr val="BCBEC4"/>
                </a:solidFill>
                <a:effectLst/>
                <a:latin typeface="JetBrains Mono"/>
              </a:rPr>
              <a:t> </a:t>
            </a:r>
            <a:r>
              <a:rPr lang="en-IN" sz="1800" dirty="0">
                <a:solidFill>
                  <a:srgbClr val="CF8E6D"/>
                </a:solidFill>
                <a:effectLst/>
                <a:latin typeface="JetBrains Mono"/>
              </a:rPr>
              <a:t>as </a:t>
            </a:r>
            <a:r>
              <a:rPr lang="en-IN" sz="1800" dirty="0" err="1">
                <a:solidFill>
                  <a:srgbClr val="BCBEC4"/>
                </a:solidFill>
                <a:effectLst/>
                <a:latin typeface="JetBrains Mono"/>
              </a:rPr>
              <a:t>mp</a:t>
            </a:r>
            <a:br>
              <a:rPr lang="en-IN" sz="1800" dirty="0">
                <a:solidFill>
                  <a:srgbClr val="BCBEC4"/>
                </a:solidFill>
                <a:effectLst/>
                <a:latin typeface="JetBrains Mono"/>
              </a:rPr>
            </a:br>
            <a:r>
              <a:rPr lang="en-IN" sz="1800" dirty="0">
                <a:solidFill>
                  <a:srgbClr val="CF8E6D"/>
                </a:solidFill>
                <a:effectLst/>
                <a:latin typeface="JetBrains Mono"/>
              </a:rPr>
              <a:t>from </a:t>
            </a:r>
            <a:r>
              <a:rPr lang="en-IN" sz="1800" dirty="0">
                <a:solidFill>
                  <a:srgbClr val="BCBEC4"/>
                </a:solidFill>
                <a:effectLst/>
                <a:latin typeface="JetBrains Mono"/>
              </a:rPr>
              <a:t>math </a:t>
            </a:r>
            <a:r>
              <a:rPr lang="en-IN" sz="1800" dirty="0">
                <a:solidFill>
                  <a:srgbClr val="CF8E6D"/>
                </a:solidFill>
                <a:effectLst/>
                <a:latin typeface="JetBrains Mono"/>
              </a:rPr>
              <a:t>import </a:t>
            </a:r>
            <a:r>
              <a:rPr lang="en-IN" sz="1800" dirty="0" err="1">
                <a:solidFill>
                  <a:srgbClr val="BCBEC4"/>
                </a:solidFill>
                <a:effectLst/>
                <a:latin typeface="JetBrains Mono"/>
              </a:rPr>
              <a:t>hypot</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ctypes</a:t>
            </a:r>
            <a:br>
              <a:rPr lang="en-IN" sz="1800" dirty="0">
                <a:solidFill>
                  <a:srgbClr val="BCBEC4"/>
                </a:solidFill>
                <a:effectLst/>
                <a:latin typeface="JetBrains Mono"/>
              </a:rPr>
            </a:br>
            <a:r>
              <a:rPr lang="en-IN" sz="1800" dirty="0">
                <a:solidFill>
                  <a:srgbClr val="CF8E6D"/>
                </a:solidFill>
                <a:effectLst/>
                <a:latin typeface="JetBrains Mono"/>
              </a:rPr>
              <a:t>from </a:t>
            </a:r>
            <a:r>
              <a:rPr lang="en-IN" sz="1800" dirty="0" err="1">
                <a:solidFill>
                  <a:srgbClr val="BCBEC4"/>
                </a:solidFill>
                <a:effectLst/>
                <a:latin typeface="JetBrains Mono"/>
              </a:rPr>
              <a:t>ctypes</a:t>
            </a:r>
            <a:r>
              <a:rPr lang="en-IN" sz="1800" dirty="0">
                <a:solidFill>
                  <a:srgbClr val="BCBEC4"/>
                </a:solidFill>
                <a:effectLst/>
                <a:latin typeface="JetBrains Mono"/>
              </a:rPr>
              <a:t> </a:t>
            </a:r>
            <a:r>
              <a:rPr lang="en-IN" sz="1800" dirty="0">
                <a:solidFill>
                  <a:srgbClr val="CF8E6D"/>
                </a:solidFill>
                <a:effectLst/>
                <a:latin typeface="JetBrains Mono"/>
              </a:rPr>
              <a:t>import </a:t>
            </a:r>
            <a:r>
              <a:rPr lang="en-IN" sz="1800" dirty="0">
                <a:solidFill>
                  <a:srgbClr val="BCBEC4"/>
                </a:solidFill>
                <a:effectLst/>
                <a:latin typeface="JetBrains Mono"/>
              </a:rPr>
              <a:t>cast, POINTER</a:t>
            </a:r>
            <a:br>
              <a:rPr lang="en-IN" sz="1800" dirty="0">
                <a:solidFill>
                  <a:srgbClr val="BCBEC4"/>
                </a:solidFill>
                <a:effectLst/>
                <a:latin typeface="JetBrains Mono"/>
              </a:rPr>
            </a:br>
            <a:r>
              <a:rPr lang="en-IN" sz="1800" dirty="0">
                <a:solidFill>
                  <a:srgbClr val="CF8E6D"/>
                </a:solidFill>
                <a:effectLst/>
                <a:latin typeface="JetBrains Mono"/>
              </a:rPr>
              <a:t>from </a:t>
            </a:r>
            <a:r>
              <a:rPr lang="en-IN" sz="1800" dirty="0" err="1">
                <a:solidFill>
                  <a:srgbClr val="BCBEC4"/>
                </a:solidFill>
                <a:effectLst/>
                <a:latin typeface="JetBrains Mono"/>
              </a:rPr>
              <a:t>comtypes</a:t>
            </a:r>
            <a:r>
              <a:rPr lang="en-IN" sz="1800" dirty="0">
                <a:solidFill>
                  <a:srgbClr val="BCBEC4"/>
                </a:solidFill>
                <a:effectLst/>
                <a:latin typeface="JetBrains Mono"/>
              </a:rPr>
              <a:t> </a:t>
            </a:r>
            <a:r>
              <a:rPr lang="en-IN" sz="1800" dirty="0">
                <a:solidFill>
                  <a:srgbClr val="CF8E6D"/>
                </a:solidFill>
                <a:effectLst/>
                <a:latin typeface="JetBrains Mono"/>
              </a:rPr>
              <a:t>import </a:t>
            </a:r>
            <a:r>
              <a:rPr lang="en-IN" sz="1800" dirty="0">
                <a:solidFill>
                  <a:srgbClr val="BCBEC4"/>
                </a:solidFill>
                <a:effectLst/>
                <a:latin typeface="JetBrains Mono"/>
              </a:rPr>
              <a:t>CLSCTX_ALL</a:t>
            </a:r>
            <a:br>
              <a:rPr lang="en-IN" sz="1800" dirty="0">
                <a:solidFill>
                  <a:srgbClr val="BCBEC4"/>
                </a:solidFill>
                <a:effectLst/>
                <a:latin typeface="JetBrains Mono"/>
              </a:rPr>
            </a:br>
            <a:r>
              <a:rPr lang="en-IN" sz="1800" dirty="0">
                <a:solidFill>
                  <a:srgbClr val="CF8E6D"/>
                </a:solidFill>
                <a:effectLst/>
                <a:latin typeface="JetBrains Mono"/>
              </a:rPr>
              <a:t>from </a:t>
            </a:r>
            <a:r>
              <a:rPr lang="en-IN" sz="1800" dirty="0" err="1">
                <a:solidFill>
                  <a:srgbClr val="BCBEC4"/>
                </a:solidFill>
                <a:effectLst/>
                <a:latin typeface="JetBrains Mono"/>
              </a:rPr>
              <a:t>pycaw.pycaw</a:t>
            </a:r>
            <a:r>
              <a:rPr lang="en-IN" sz="1800" dirty="0">
                <a:solidFill>
                  <a:srgbClr val="BCBEC4"/>
                </a:solidFill>
                <a:effectLst/>
                <a:latin typeface="JetBrains Mono"/>
              </a:rPr>
              <a:t> </a:t>
            </a:r>
            <a:r>
              <a:rPr lang="en-IN" sz="1800" dirty="0">
                <a:solidFill>
                  <a:srgbClr val="CF8E6D"/>
                </a:solidFill>
                <a:effectLst/>
                <a:latin typeface="JetBrains Mono"/>
              </a:rPr>
              <a:t>import </a:t>
            </a:r>
            <a:r>
              <a:rPr lang="en-IN" sz="1800" dirty="0" err="1">
                <a:solidFill>
                  <a:srgbClr val="BCBEC4"/>
                </a:solidFill>
                <a:effectLst/>
                <a:latin typeface="JetBrains Mono"/>
              </a:rPr>
              <a:t>AudioUtilities</a:t>
            </a:r>
            <a:r>
              <a:rPr lang="en-IN" sz="1800" dirty="0">
                <a:solidFill>
                  <a:srgbClr val="BCBEC4"/>
                </a:solidFill>
                <a:effectLst/>
                <a:latin typeface="JetBrains Mono"/>
              </a:rPr>
              <a:t>, </a:t>
            </a:r>
            <a:r>
              <a:rPr lang="en-IN" sz="1800" dirty="0" err="1">
                <a:solidFill>
                  <a:srgbClr val="BCBEC4"/>
                </a:solidFill>
                <a:effectLst/>
                <a:latin typeface="JetBrains Mono"/>
              </a:rPr>
              <a:t>IAudioEndpointVolume</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numpy</a:t>
            </a:r>
            <a:r>
              <a:rPr lang="en-IN" sz="1800" dirty="0">
                <a:solidFill>
                  <a:srgbClr val="BCBEC4"/>
                </a:solidFill>
                <a:effectLst/>
                <a:latin typeface="JetBrains Mono"/>
              </a:rPr>
              <a:t> </a:t>
            </a:r>
            <a:r>
              <a:rPr lang="en-IN" sz="1800" dirty="0">
                <a:solidFill>
                  <a:srgbClr val="CF8E6D"/>
                </a:solidFill>
                <a:effectLst/>
                <a:latin typeface="JetBrains Mono"/>
              </a:rPr>
              <a:t>as </a:t>
            </a:r>
            <a:r>
              <a:rPr lang="en-IN" sz="1800" dirty="0">
                <a:solidFill>
                  <a:srgbClr val="BCBEC4"/>
                </a:solidFill>
                <a:effectLst/>
                <a:latin typeface="JetBrains Mono"/>
              </a:rPr>
              <a:t>np</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a:solidFill>
                  <a:srgbClr val="BCBEC4"/>
                </a:solidFill>
                <a:effectLst/>
                <a:latin typeface="JetBrains Mono"/>
              </a:rPr>
              <a:t>time</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htm</a:t>
            </a:r>
            <a:r>
              <a:rPr lang="en-IN" sz="1800" dirty="0">
                <a:solidFill>
                  <a:srgbClr val="BCBEC4"/>
                </a:solidFill>
                <a:effectLst/>
                <a:latin typeface="JetBrains Mono"/>
              </a:rPr>
              <a:t> </a:t>
            </a:r>
            <a:r>
              <a:rPr lang="en-IN" sz="1800" dirty="0">
                <a:solidFill>
                  <a:srgbClr val="CF8E6D"/>
                </a:solidFill>
                <a:effectLst/>
                <a:latin typeface="JetBrains Mono"/>
              </a:rPr>
              <a:t>as </a:t>
            </a:r>
            <a:r>
              <a:rPr lang="en-IN" sz="1800" dirty="0" err="1">
                <a:solidFill>
                  <a:srgbClr val="BCBEC4"/>
                </a:solidFill>
                <a:effectLst/>
                <a:latin typeface="JetBrains Mono"/>
              </a:rPr>
              <a:t>ht</a:t>
            </a:r>
            <a:br>
              <a:rPr lang="en-IN" sz="1800" dirty="0">
                <a:solidFill>
                  <a:srgbClr val="BCBEC4"/>
                </a:solidFill>
                <a:effectLst/>
                <a:latin typeface="JetBrains Mono"/>
              </a:rPr>
            </a:br>
            <a:r>
              <a:rPr lang="en-IN" sz="1800" dirty="0">
                <a:solidFill>
                  <a:srgbClr val="CF8E6D"/>
                </a:solidFill>
                <a:effectLst/>
                <a:latin typeface="JetBrains Mono"/>
              </a:rPr>
              <a:t>import </a:t>
            </a:r>
            <a:r>
              <a:rPr lang="en-IN" sz="1800" dirty="0" err="1">
                <a:solidFill>
                  <a:srgbClr val="BCBEC4"/>
                </a:solidFill>
                <a:effectLst/>
                <a:latin typeface="JetBrains Mono"/>
              </a:rPr>
              <a:t>autopy</a:t>
            </a:r>
            <a:endParaRPr lang="en-IN" sz="1800" dirty="0">
              <a:solidFill>
                <a:srgbClr val="BCBEC4"/>
              </a:solidFill>
              <a:effectLst/>
              <a:latin typeface="JetBrains Mono"/>
            </a:endParaRPr>
          </a:p>
          <a:p>
            <a:endParaRPr lang="en-IN" sz="1800" dirty="0">
              <a:solidFill>
                <a:srgbClr val="BCBEC4"/>
              </a:solidFill>
              <a:latin typeface="JetBrains Mono"/>
            </a:endParaRPr>
          </a:p>
          <a:p>
            <a:r>
              <a:rPr lang="en-IN" sz="1800" dirty="0">
                <a:solidFill>
                  <a:srgbClr val="CF8E6D"/>
                </a:solidFill>
                <a:effectLst/>
                <a:latin typeface="JetBrains Mono"/>
              </a:rPr>
              <a:t>from </a:t>
            </a:r>
            <a:r>
              <a:rPr lang="en-IN" sz="1800" dirty="0" err="1">
                <a:solidFill>
                  <a:srgbClr val="BCBEC4"/>
                </a:solidFill>
                <a:effectLst/>
                <a:latin typeface="JetBrains Mono"/>
              </a:rPr>
              <a:t>google.protobuf.json_format</a:t>
            </a:r>
            <a:r>
              <a:rPr lang="en-IN" sz="1800" dirty="0">
                <a:solidFill>
                  <a:srgbClr val="BCBEC4"/>
                </a:solidFill>
                <a:effectLst/>
                <a:latin typeface="JetBrains Mono"/>
              </a:rPr>
              <a:t> </a:t>
            </a:r>
            <a:r>
              <a:rPr lang="en-IN" sz="1800" dirty="0">
                <a:solidFill>
                  <a:srgbClr val="CF8E6D"/>
                </a:solidFill>
                <a:effectLst/>
                <a:latin typeface="JetBrains Mono"/>
              </a:rPr>
              <a:t>import </a:t>
            </a:r>
            <a:r>
              <a:rPr lang="en-IN" sz="1800" dirty="0" err="1">
                <a:solidFill>
                  <a:srgbClr val="BCBEC4"/>
                </a:solidFill>
                <a:effectLst/>
                <a:latin typeface="JetBrains Mono"/>
              </a:rPr>
              <a:t>MessageToDict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7A7E85"/>
                </a:solidFill>
                <a:effectLst/>
                <a:latin typeface="JetBrains Mono"/>
              </a:rPr>
              <a:t># building the model</a:t>
            </a:r>
            <a:br>
              <a:rPr lang="en-IN" sz="1800" dirty="0">
                <a:solidFill>
                  <a:srgbClr val="7A7E85"/>
                </a:solidFill>
                <a:effectLst/>
                <a:latin typeface="JetBrains Mono"/>
              </a:rPr>
            </a:br>
            <a:r>
              <a:rPr lang="en-IN" sz="1800" dirty="0" err="1">
                <a:solidFill>
                  <a:srgbClr val="BCBEC4"/>
                </a:solidFill>
                <a:effectLst/>
                <a:latin typeface="JetBrains Mono"/>
              </a:rPr>
              <a:t>mpHands</a:t>
            </a:r>
            <a:r>
              <a:rPr lang="en-IN" sz="1800" dirty="0">
                <a:solidFill>
                  <a:srgbClr val="BCBEC4"/>
                </a:solidFill>
                <a:effectLst/>
                <a:latin typeface="JetBrains Mono"/>
              </a:rPr>
              <a:t> = </a:t>
            </a:r>
            <a:r>
              <a:rPr lang="en-IN" sz="1800" dirty="0" err="1">
                <a:solidFill>
                  <a:srgbClr val="BCBEC4"/>
                </a:solidFill>
                <a:effectLst/>
                <a:latin typeface="JetBrains Mono"/>
              </a:rPr>
              <a:t>mp.solutions.hands</a:t>
            </a:r>
            <a:br>
              <a:rPr lang="en-IN" sz="1800" dirty="0">
                <a:solidFill>
                  <a:srgbClr val="BCBEC4"/>
                </a:solidFill>
                <a:effectLst/>
                <a:latin typeface="JetBrains Mono"/>
              </a:rPr>
            </a:br>
            <a:r>
              <a:rPr lang="en-IN" sz="1800" dirty="0">
                <a:solidFill>
                  <a:srgbClr val="BCBEC4"/>
                </a:solidFill>
                <a:effectLst/>
                <a:latin typeface="JetBrains Mono"/>
              </a:rPr>
              <a:t>hands = </a:t>
            </a:r>
            <a:r>
              <a:rPr lang="en-IN" sz="1800" dirty="0" err="1">
                <a:solidFill>
                  <a:srgbClr val="BCBEC4"/>
                </a:solidFill>
                <a:effectLst/>
                <a:latin typeface="JetBrains Mono"/>
              </a:rPr>
              <a:t>mpHands.Hands</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AA4926"/>
                </a:solidFill>
                <a:effectLst/>
                <a:latin typeface="JetBrains Mono"/>
              </a:rPr>
              <a:t>static_image_mode</a:t>
            </a:r>
            <a:r>
              <a:rPr lang="en-IN" sz="1800" dirty="0">
                <a:solidFill>
                  <a:srgbClr val="BCBEC4"/>
                </a:solidFill>
                <a:effectLst/>
                <a:latin typeface="JetBrains Mono"/>
              </a:rPr>
              <a:t>=</a:t>
            </a:r>
            <a:r>
              <a:rPr lang="en-IN" sz="1800" dirty="0">
                <a:solidFill>
                  <a:srgbClr val="CF8E6D"/>
                </a:solidFill>
                <a:effectLst/>
                <a:latin typeface="JetBrains Mono"/>
              </a:rPr>
              <a:t>False</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AA4926"/>
                </a:solidFill>
                <a:effectLst/>
                <a:latin typeface="JetBrains Mono"/>
              </a:rPr>
              <a:t>min_detection_confidence</a:t>
            </a:r>
            <a:r>
              <a:rPr lang="en-IN" sz="1800" dirty="0">
                <a:solidFill>
                  <a:srgbClr val="BCBEC4"/>
                </a:solidFill>
                <a:effectLst/>
                <a:latin typeface="JetBrains Mono"/>
              </a:rPr>
              <a:t>=</a:t>
            </a:r>
            <a:r>
              <a:rPr lang="en-IN" sz="1800" dirty="0">
                <a:solidFill>
                  <a:srgbClr val="2AACB8"/>
                </a:solidFill>
                <a:effectLst/>
                <a:latin typeface="JetBrains Mono"/>
              </a:rPr>
              <a:t>0.75</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AA4926"/>
                </a:solidFill>
                <a:effectLst/>
                <a:latin typeface="JetBrains Mono"/>
              </a:rPr>
              <a:t>min_tracking_confidence</a:t>
            </a:r>
            <a:r>
              <a:rPr lang="en-IN" sz="1800" dirty="0">
                <a:solidFill>
                  <a:srgbClr val="BCBEC4"/>
                </a:solidFill>
                <a:effectLst/>
                <a:latin typeface="JetBrains Mono"/>
              </a:rPr>
              <a:t>=</a:t>
            </a:r>
            <a:r>
              <a:rPr lang="en-IN" sz="1800" dirty="0">
                <a:solidFill>
                  <a:srgbClr val="2AACB8"/>
                </a:solidFill>
                <a:effectLst/>
                <a:latin typeface="JetBrains Mono"/>
              </a:rPr>
              <a:t>0.75</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AA4926"/>
                </a:solidFill>
                <a:effectLst/>
                <a:latin typeface="JetBrains Mono"/>
              </a:rPr>
              <a:t>max_num_hands</a:t>
            </a:r>
            <a:r>
              <a:rPr lang="en-IN" sz="1800" dirty="0">
                <a:solidFill>
                  <a:srgbClr val="BCBEC4"/>
                </a:solidFill>
                <a:effectLst/>
                <a:latin typeface="JetBrains Mono"/>
              </a:rPr>
              <a:t>=</a:t>
            </a:r>
            <a:r>
              <a:rPr lang="en-IN" sz="1800" dirty="0">
                <a:solidFill>
                  <a:srgbClr val="2AACB8"/>
                </a:solidFill>
                <a:effectLst/>
                <a:latin typeface="JetBrains Mono"/>
              </a:rPr>
              <a:t>2</a:t>
            </a:r>
            <a:r>
              <a:rPr lang="en-IN" sz="1800" dirty="0">
                <a:solidFill>
                  <a:srgbClr val="BCBEC4"/>
                </a:solidFill>
                <a:effectLst/>
                <a:latin typeface="JetBrains Mono"/>
              </a:rPr>
              <a:t>)</a:t>
            </a:r>
          </a:p>
          <a:p>
            <a:endParaRPr lang="en-IN" sz="1800" dirty="0">
              <a:solidFill>
                <a:srgbClr val="BCBEC4"/>
              </a:solidFill>
              <a:effectLst/>
              <a:latin typeface="JetBrains Mono"/>
            </a:endParaRPr>
          </a:p>
          <a:p>
            <a:endParaRPr lang="en-IN" dirty="0"/>
          </a:p>
        </p:txBody>
      </p:sp>
    </p:spTree>
    <p:extLst>
      <p:ext uri="{BB962C8B-B14F-4D97-AF65-F5344CB8AC3E}">
        <p14:creationId xmlns:p14="http://schemas.microsoft.com/office/powerpoint/2010/main" val="348206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02300" y="136525"/>
            <a:ext cx="5751654" cy="6584950"/>
          </a:xfrm>
        </p:spPr>
        <p:txBody>
          <a:bodyPr>
            <a:normAutofit/>
          </a:bodyPr>
          <a:lstStyle/>
          <a:p>
            <a:r>
              <a:rPr lang="en-IN" sz="1500" dirty="0" err="1">
                <a:solidFill>
                  <a:srgbClr val="BCBEC4"/>
                </a:solidFill>
                <a:effectLst/>
                <a:latin typeface="JetBrains Mono"/>
              </a:rPr>
              <a:t>mpDraw</a:t>
            </a:r>
            <a:r>
              <a:rPr lang="en-IN" sz="1500" dirty="0">
                <a:solidFill>
                  <a:srgbClr val="BCBEC4"/>
                </a:solidFill>
                <a:effectLst/>
                <a:latin typeface="JetBrains Mono"/>
              </a:rPr>
              <a:t> = </a:t>
            </a:r>
            <a:r>
              <a:rPr lang="en-IN" sz="1500" dirty="0" err="1">
                <a:solidFill>
                  <a:srgbClr val="BCBEC4"/>
                </a:solidFill>
                <a:effectLst/>
                <a:latin typeface="JetBrains Mono"/>
              </a:rPr>
              <a:t>mp.solutions.drawing_utils</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a:solidFill>
                  <a:srgbClr val="BCBEC4"/>
                </a:solidFill>
                <a:effectLst/>
                <a:latin typeface="JetBrains Mono"/>
              </a:rPr>
              <a:t>devices = </a:t>
            </a:r>
            <a:r>
              <a:rPr lang="en-IN" sz="1500" dirty="0" err="1">
                <a:solidFill>
                  <a:srgbClr val="BCBEC4"/>
                </a:solidFill>
                <a:effectLst/>
                <a:latin typeface="JetBrains Mono"/>
              </a:rPr>
              <a:t>AudioUtilities.GetSpeakers</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interface = </a:t>
            </a:r>
            <a:r>
              <a:rPr lang="en-IN" sz="1500" dirty="0" err="1">
                <a:solidFill>
                  <a:srgbClr val="BCBEC4"/>
                </a:solidFill>
                <a:effectLst/>
                <a:latin typeface="JetBrains Mono"/>
              </a:rPr>
              <a:t>devices.Activate</a:t>
            </a:r>
            <a:r>
              <a:rPr lang="en-IN" sz="1500" dirty="0">
                <a:solidFill>
                  <a:srgbClr val="BCBEC4"/>
                </a:solidFill>
                <a:effectLst/>
                <a:latin typeface="JetBrains Mono"/>
              </a:rPr>
              <a:t>(</a:t>
            </a:r>
            <a:r>
              <a:rPr lang="en-IN" sz="1500" dirty="0" err="1">
                <a:solidFill>
                  <a:srgbClr val="BCBEC4"/>
                </a:solidFill>
                <a:effectLst/>
                <a:latin typeface="JetBrains Mono"/>
              </a:rPr>
              <a:t>IAudioEndpointVolume</a:t>
            </a:r>
            <a:r>
              <a:rPr lang="en-IN" sz="1500" dirty="0">
                <a:solidFill>
                  <a:srgbClr val="BCBEC4"/>
                </a:solidFill>
                <a:effectLst/>
                <a:latin typeface="JetBrains Mono"/>
              </a:rPr>
              <a:t>._</a:t>
            </a:r>
            <a:r>
              <a:rPr lang="en-IN" sz="1500" dirty="0" err="1">
                <a:solidFill>
                  <a:srgbClr val="BCBEC4"/>
                </a:solidFill>
                <a:effectLst/>
                <a:latin typeface="JetBrains Mono"/>
              </a:rPr>
              <a:t>iid</a:t>
            </a:r>
            <a:r>
              <a:rPr lang="en-IN" sz="1500" dirty="0">
                <a:solidFill>
                  <a:srgbClr val="BCBEC4"/>
                </a:solidFill>
                <a:effectLst/>
                <a:latin typeface="JetBrains Mono"/>
              </a:rPr>
              <a:t>_, CLSCTX_ALL, </a:t>
            </a:r>
            <a:r>
              <a:rPr lang="en-IN" sz="1500" dirty="0">
                <a:solidFill>
                  <a:srgbClr val="CF8E6D"/>
                </a:solidFill>
                <a:effectLst/>
                <a:latin typeface="JetBrains Mono"/>
              </a:rPr>
              <a:t>None</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a:solidFill>
                  <a:srgbClr val="BCBEC4"/>
                </a:solidFill>
                <a:effectLst/>
                <a:latin typeface="JetBrains Mono"/>
              </a:rPr>
              <a:t>volume = cast(interface, POINTER(</a:t>
            </a:r>
            <a:r>
              <a:rPr lang="en-IN" sz="1500" dirty="0" err="1">
                <a:solidFill>
                  <a:srgbClr val="BCBEC4"/>
                </a:solidFill>
                <a:effectLst/>
                <a:latin typeface="JetBrains Mono"/>
              </a:rPr>
              <a:t>IAudioEndpointVolume</a:t>
            </a:r>
            <a:r>
              <a:rPr lang="en-IN" sz="1500" dirty="0">
                <a:solidFill>
                  <a:srgbClr val="BCBEC4"/>
                </a:solidFill>
                <a:effectLst/>
                <a:latin typeface="JetBrains Mono"/>
              </a:rPr>
              <a:t>))</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err="1">
                <a:solidFill>
                  <a:srgbClr val="BCBEC4"/>
                </a:solidFill>
                <a:effectLst/>
                <a:latin typeface="JetBrains Mono"/>
              </a:rPr>
              <a:t>volMin</a:t>
            </a:r>
            <a:r>
              <a:rPr lang="en-IN" sz="1500" dirty="0">
                <a:solidFill>
                  <a:srgbClr val="BCBEC4"/>
                </a:solidFill>
                <a:effectLst/>
                <a:latin typeface="JetBrains Mono"/>
              </a:rPr>
              <a:t>, </a:t>
            </a:r>
            <a:r>
              <a:rPr lang="en-IN" sz="1500" dirty="0" err="1">
                <a:solidFill>
                  <a:srgbClr val="BCBEC4"/>
                </a:solidFill>
                <a:effectLst/>
                <a:latin typeface="JetBrains Mono"/>
              </a:rPr>
              <a:t>volMax</a:t>
            </a:r>
            <a:r>
              <a:rPr lang="en-IN" sz="1500" dirty="0">
                <a:solidFill>
                  <a:srgbClr val="BCBEC4"/>
                </a:solidFill>
                <a:effectLst/>
                <a:latin typeface="JetBrains Mono"/>
              </a:rPr>
              <a:t> = </a:t>
            </a:r>
            <a:r>
              <a:rPr lang="en-IN" sz="1500" dirty="0" err="1">
                <a:solidFill>
                  <a:srgbClr val="BCBEC4"/>
                </a:solidFill>
                <a:effectLst/>
                <a:latin typeface="JetBrains Mono"/>
              </a:rPr>
              <a:t>volume.GetVolumeRange</a:t>
            </a:r>
            <a:r>
              <a:rPr lang="en-IN" sz="1500" dirty="0">
                <a:solidFill>
                  <a:srgbClr val="BCBEC4"/>
                </a:solidFill>
                <a:effectLst/>
                <a:latin typeface="JetBrains Mono"/>
              </a:rPr>
              <a:t>()[:</a:t>
            </a:r>
            <a:r>
              <a:rPr lang="en-IN" sz="1500" dirty="0">
                <a:solidFill>
                  <a:srgbClr val="2AACB8"/>
                </a:solidFill>
                <a:effectLst/>
                <a:latin typeface="JetBrains Mono"/>
              </a:rPr>
              <a:t>2</a:t>
            </a:r>
            <a:r>
              <a:rPr lang="en-IN" sz="1500" dirty="0">
                <a:solidFill>
                  <a:srgbClr val="BCBEC4"/>
                </a:solidFill>
                <a:effectLst/>
                <a:latin typeface="JetBrains Mono"/>
              </a:rPr>
              <a:t>]</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err="1">
                <a:solidFill>
                  <a:srgbClr val="BCBEC4"/>
                </a:solidFill>
                <a:effectLst/>
                <a:latin typeface="JetBrains Mono"/>
              </a:rPr>
              <a:t>pTime</a:t>
            </a:r>
            <a:r>
              <a:rPr lang="en-IN" sz="1500" dirty="0">
                <a:solidFill>
                  <a:srgbClr val="BCBEC4"/>
                </a:solidFill>
                <a:effectLst/>
                <a:latin typeface="JetBrains Mono"/>
              </a:rPr>
              <a:t> = </a:t>
            </a:r>
            <a:r>
              <a:rPr lang="en-IN" sz="1500" dirty="0">
                <a:solidFill>
                  <a:srgbClr val="2AACB8"/>
                </a:solidFill>
                <a:effectLst/>
                <a:latin typeface="JetBrains Mono"/>
              </a:rPr>
              <a:t>0</a:t>
            </a:r>
            <a:br>
              <a:rPr lang="en-IN" sz="1500" dirty="0">
                <a:solidFill>
                  <a:srgbClr val="2AACB8"/>
                </a:solidFill>
                <a:effectLst/>
                <a:latin typeface="JetBrains Mono"/>
              </a:rPr>
            </a:br>
            <a:r>
              <a:rPr lang="en-IN" sz="1500" dirty="0">
                <a:solidFill>
                  <a:srgbClr val="BCBEC4"/>
                </a:solidFill>
                <a:effectLst/>
                <a:latin typeface="JetBrains Mono"/>
              </a:rPr>
              <a:t>width = </a:t>
            </a:r>
            <a:r>
              <a:rPr lang="en-IN" sz="1500" dirty="0">
                <a:solidFill>
                  <a:srgbClr val="2AACB8"/>
                </a:solidFill>
                <a:effectLst/>
                <a:latin typeface="JetBrains Mono"/>
              </a:rPr>
              <a:t>640</a:t>
            </a:r>
            <a:br>
              <a:rPr lang="en-IN" sz="1500" dirty="0">
                <a:solidFill>
                  <a:srgbClr val="2AACB8"/>
                </a:solidFill>
                <a:effectLst/>
                <a:latin typeface="JetBrains Mono"/>
              </a:rPr>
            </a:br>
            <a:r>
              <a:rPr lang="en-IN" sz="1500" dirty="0">
                <a:solidFill>
                  <a:srgbClr val="BCBEC4"/>
                </a:solidFill>
                <a:effectLst/>
                <a:latin typeface="JetBrains Mono"/>
              </a:rPr>
              <a:t>height = </a:t>
            </a:r>
            <a:r>
              <a:rPr lang="en-IN" sz="1500" dirty="0">
                <a:solidFill>
                  <a:srgbClr val="2AACB8"/>
                </a:solidFill>
                <a:effectLst/>
                <a:latin typeface="JetBrains Mono"/>
              </a:rPr>
              <a:t>480</a:t>
            </a:r>
            <a:br>
              <a:rPr lang="en-IN" sz="1500" dirty="0">
                <a:solidFill>
                  <a:srgbClr val="2AACB8"/>
                </a:solidFill>
                <a:effectLst/>
                <a:latin typeface="JetBrains Mono"/>
              </a:rPr>
            </a:br>
            <a:r>
              <a:rPr lang="en-IN" sz="1500" dirty="0" err="1">
                <a:solidFill>
                  <a:srgbClr val="BCBEC4"/>
                </a:solidFill>
                <a:effectLst/>
                <a:latin typeface="JetBrains Mono"/>
              </a:rPr>
              <a:t>frameR</a:t>
            </a:r>
            <a:r>
              <a:rPr lang="en-IN" sz="1500" dirty="0">
                <a:solidFill>
                  <a:srgbClr val="BCBEC4"/>
                </a:solidFill>
                <a:effectLst/>
                <a:latin typeface="JetBrains Mono"/>
              </a:rPr>
              <a:t> = </a:t>
            </a:r>
            <a:r>
              <a:rPr lang="en-IN" sz="1500" dirty="0">
                <a:solidFill>
                  <a:srgbClr val="2AACB8"/>
                </a:solidFill>
                <a:effectLst/>
                <a:latin typeface="JetBrains Mono"/>
              </a:rPr>
              <a:t>100</a:t>
            </a:r>
            <a:br>
              <a:rPr lang="en-IN" sz="1500" dirty="0">
                <a:solidFill>
                  <a:srgbClr val="2AACB8"/>
                </a:solidFill>
                <a:effectLst/>
                <a:latin typeface="JetBrains Mono"/>
              </a:rPr>
            </a:br>
            <a:r>
              <a:rPr lang="en-IN" sz="1500" dirty="0">
                <a:solidFill>
                  <a:srgbClr val="BCBEC4"/>
                </a:solidFill>
                <a:effectLst/>
                <a:latin typeface="JetBrains Mono"/>
              </a:rPr>
              <a:t>smoothening = </a:t>
            </a:r>
            <a:r>
              <a:rPr lang="en-IN" sz="1500" dirty="0">
                <a:solidFill>
                  <a:srgbClr val="2AACB8"/>
                </a:solidFill>
                <a:effectLst/>
                <a:latin typeface="JetBrains Mono"/>
              </a:rPr>
              <a:t>8</a:t>
            </a:r>
            <a:br>
              <a:rPr lang="en-IN" sz="1500" dirty="0">
                <a:solidFill>
                  <a:srgbClr val="2AACB8"/>
                </a:solidFill>
                <a:effectLst/>
                <a:latin typeface="JetBrains Mono"/>
              </a:rPr>
            </a:br>
            <a:r>
              <a:rPr lang="en-IN" sz="1500" dirty="0" err="1">
                <a:solidFill>
                  <a:srgbClr val="BCBEC4"/>
                </a:solidFill>
                <a:effectLst/>
                <a:latin typeface="JetBrains Mono"/>
              </a:rPr>
              <a:t>prev_x</a:t>
            </a:r>
            <a:r>
              <a:rPr lang="en-IN" sz="1500" dirty="0">
                <a:solidFill>
                  <a:srgbClr val="BCBEC4"/>
                </a:solidFill>
                <a:effectLst/>
                <a:latin typeface="JetBrains Mono"/>
              </a:rPr>
              <a:t>, </a:t>
            </a:r>
            <a:r>
              <a:rPr lang="en-IN" sz="1500" dirty="0" err="1">
                <a:solidFill>
                  <a:srgbClr val="BCBEC4"/>
                </a:solidFill>
                <a:effectLst/>
                <a:latin typeface="JetBrains Mono"/>
              </a:rPr>
              <a:t>prev_y</a:t>
            </a:r>
            <a:r>
              <a:rPr lang="en-IN" sz="1500" dirty="0">
                <a:solidFill>
                  <a:srgbClr val="BCBEC4"/>
                </a:solidFill>
                <a:effectLst/>
                <a:latin typeface="JetBrains Mono"/>
              </a:rPr>
              <a:t> =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0</a:t>
            </a:r>
            <a:br>
              <a:rPr lang="en-IN" sz="1500" dirty="0">
                <a:solidFill>
                  <a:srgbClr val="2AACB8"/>
                </a:solidFill>
                <a:effectLst/>
                <a:latin typeface="JetBrains Mono"/>
              </a:rPr>
            </a:br>
            <a:r>
              <a:rPr lang="en-IN" sz="1500" dirty="0" err="1">
                <a:solidFill>
                  <a:srgbClr val="BCBEC4"/>
                </a:solidFill>
                <a:effectLst/>
                <a:latin typeface="JetBrains Mono"/>
              </a:rPr>
              <a:t>curr_x</a:t>
            </a:r>
            <a:r>
              <a:rPr lang="en-IN" sz="1500" dirty="0">
                <a:solidFill>
                  <a:srgbClr val="BCBEC4"/>
                </a:solidFill>
                <a:effectLst/>
                <a:latin typeface="JetBrains Mono"/>
              </a:rPr>
              <a:t>, </a:t>
            </a:r>
            <a:r>
              <a:rPr lang="en-IN" sz="1500" dirty="0" err="1">
                <a:solidFill>
                  <a:srgbClr val="BCBEC4"/>
                </a:solidFill>
                <a:effectLst/>
                <a:latin typeface="JetBrains Mono"/>
              </a:rPr>
              <a:t>curr_y</a:t>
            </a:r>
            <a:r>
              <a:rPr lang="en-IN" sz="1500" dirty="0">
                <a:solidFill>
                  <a:srgbClr val="BCBEC4"/>
                </a:solidFill>
                <a:effectLst/>
                <a:latin typeface="JetBrains Mono"/>
              </a:rPr>
              <a:t> = </a:t>
            </a:r>
            <a:r>
              <a:rPr lang="en-IN" sz="1500" dirty="0">
                <a:solidFill>
                  <a:srgbClr val="2AACB8"/>
                </a:solidFill>
                <a:effectLst/>
                <a:latin typeface="JetBrains Mono"/>
              </a:rPr>
              <a:t>0</a:t>
            </a:r>
            <a:r>
              <a:rPr lang="en-IN" sz="1500" dirty="0">
                <a:solidFill>
                  <a:srgbClr val="BCBEC4"/>
                </a:solidFill>
                <a:effectLst/>
                <a:latin typeface="JetBrains Mono"/>
              </a:rPr>
              <a:t>, </a:t>
            </a:r>
            <a:r>
              <a:rPr lang="en-IN" sz="1500" dirty="0">
                <a:solidFill>
                  <a:srgbClr val="2AACB8"/>
                </a:solidFill>
                <a:effectLst/>
                <a:latin typeface="JetBrains Mono"/>
              </a:rPr>
              <a:t>0</a:t>
            </a:r>
            <a:endParaRPr lang="en-IN" sz="1500" dirty="0">
              <a:solidFill>
                <a:srgbClr val="BCBEC4"/>
              </a:solidFill>
              <a:effectLst/>
              <a:latin typeface="JetBrains Mono"/>
            </a:endParaRPr>
          </a:p>
          <a:p>
            <a:endParaRPr lang="en-IN" sz="1500" dirty="0"/>
          </a:p>
          <a:p>
            <a:r>
              <a:rPr lang="en-IN" sz="1500" dirty="0">
                <a:solidFill>
                  <a:srgbClr val="7A7E85"/>
                </a:solidFill>
                <a:effectLst/>
                <a:latin typeface="JetBrains Mono"/>
              </a:rPr>
              <a:t># reading from webcam</a:t>
            </a:r>
            <a:br>
              <a:rPr lang="en-IN" sz="1500" dirty="0">
                <a:solidFill>
                  <a:srgbClr val="7A7E85"/>
                </a:solidFill>
                <a:effectLst/>
                <a:latin typeface="JetBrains Mono"/>
              </a:rPr>
            </a:br>
            <a:r>
              <a:rPr lang="en-IN" sz="1500" dirty="0" err="1">
                <a:solidFill>
                  <a:srgbClr val="BCBEC4"/>
                </a:solidFill>
                <a:effectLst/>
                <a:latin typeface="JetBrains Mono"/>
              </a:rPr>
              <a:t>webcam</a:t>
            </a:r>
            <a:r>
              <a:rPr lang="en-IN" sz="1500" dirty="0">
                <a:solidFill>
                  <a:srgbClr val="BCBEC4"/>
                </a:solidFill>
                <a:effectLst/>
                <a:latin typeface="JetBrains Mono"/>
              </a:rPr>
              <a:t> = cv2.VideoCapture(</a:t>
            </a:r>
            <a:r>
              <a:rPr lang="en-IN" sz="1500" dirty="0">
                <a:solidFill>
                  <a:srgbClr val="2AACB8"/>
                </a:solidFill>
                <a:effectLst/>
                <a:latin typeface="JetBrains Mono"/>
              </a:rPr>
              <a:t>0</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err="1">
                <a:solidFill>
                  <a:srgbClr val="BCBEC4"/>
                </a:solidFill>
                <a:effectLst/>
                <a:latin typeface="JetBrains Mono"/>
              </a:rPr>
              <a:t>webcam.set</a:t>
            </a:r>
            <a:r>
              <a:rPr lang="en-IN" sz="1500" dirty="0">
                <a:solidFill>
                  <a:srgbClr val="BCBEC4"/>
                </a:solidFill>
                <a:effectLst/>
                <a:latin typeface="JetBrains Mono"/>
              </a:rPr>
              <a:t>(</a:t>
            </a:r>
            <a:r>
              <a:rPr lang="en-IN" sz="1500" dirty="0">
                <a:solidFill>
                  <a:srgbClr val="2AACB8"/>
                </a:solidFill>
                <a:effectLst/>
                <a:latin typeface="JetBrains Mono"/>
              </a:rPr>
              <a:t>3</a:t>
            </a:r>
            <a:r>
              <a:rPr lang="en-IN" sz="1500" dirty="0">
                <a:solidFill>
                  <a:srgbClr val="BCBEC4"/>
                </a:solidFill>
                <a:effectLst/>
                <a:latin typeface="JetBrains Mono"/>
              </a:rPr>
              <a:t>, width)</a:t>
            </a:r>
            <a:br>
              <a:rPr lang="en-IN" sz="1500" dirty="0">
                <a:solidFill>
                  <a:srgbClr val="BCBEC4"/>
                </a:solidFill>
                <a:effectLst/>
                <a:latin typeface="JetBrains Mono"/>
              </a:rPr>
            </a:br>
            <a:r>
              <a:rPr lang="en-IN" sz="1500" dirty="0" err="1">
                <a:solidFill>
                  <a:srgbClr val="BCBEC4"/>
                </a:solidFill>
                <a:effectLst/>
                <a:latin typeface="JetBrains Mono"/>
              </a:rPr>
              <a:t>webcam.set</a:t>
            </a:r>
            <a:r>
              <a:rPr lang="en-IN" sz="1500" dirty="0">
                <a:solidFill>
                  <a:srgbClr val="BCBEC4"/>
                </a:solidFill>
                <a:effectLst/>
                <a:latin typeface="JetBrains Mono"/>
              </a:rPr>
              <a:t>(</a:t>
            </a:r>
            <a:r>
              <a:rPr lang="en-IN" sz="1500" dirty="0">
                <a:solidFill>
                  <a:srgbClr val="2AACB8"/>
                </a:solidFill>
                <a:effectLst/>
                <a:latin typeface="JetBrains Mono"/>
              </a:rPr>
              <a:t>4</a:t>
            </a:r>
            <a:r>
              <a:rPr lang="en-IN" sz="1500" dirty="0">
                <a:solidFill>
                  <a:srgbClr val="BCBEC4"/>
                </a:solidFill>
                <a:effectLst/>
                <a:latin typeface="JetBrains Mono"/>
              </a:rPr>
              <a:t>, height)</a:t>
            </a:r>
            <a:br>
              <a:rPr lang="en-IN" sz="1500" dirty="0">
                <a:solidFill>
                  <a:srgbClr val="BCBEC4"/>
                </a:solidFill>
                <a:effectLst/>
                <a:latin typeface="JetBrains Mono"/>
              </a:rPr>
            </a:br>
            <a:br>
              <a:rPr lang="en-IN" sz="1500" dirty="0">
                <a:solidFill>
                  <a:srgbClr val="BCBEC4"/>
                </a:solidFill>
                <a:effectLst/>
                <a:latin typeface="JetBrains Mono"/>
              </a:rPr>
            </a:br>
            <a:r>
              <a:rPr lang="en-IN" sz="1500" dirty="0">
                <a:solidFill>
                  <a:srgbClr val="BCBEC4"/>
                </a:solidFill>
                <a:effectLst/>
                <a:latin typeface="JetBrains Mono"/>
              </a:rPr>
              <a:t>detector = </a:t>
            </a:r>
            <a:r>
              <a:rPr lang="en-IN" sz="1500" dirty="0" err="1">
                <a:solidFill>
                  <a:srgbClr val="BCBEC4"/>
                </a:solidFill>
                <a:effectLst/>
                <a:latin typeface="JetBrains Mono"/>
              </a:rPr>
              <a:t>ht.handDetector</a:t>
            </a:r>
            <a:r>
              <a:rPr lang="en-IN" sz="1500" dirty="0">
                <a:solidFill>
                  <a:srgbClr val="BCBEC4"/>
                </a:solidFill>
                <a:effectLst/>
                <a:latin typeface="JetBrains Mono"/>
              </a:rPr>
              <a:t>(</a:t>
            </a:r>
            <a:r>
              <a:rPr lang="en-IN" sz="1500" dirty="0" err="1">
                <a:solidFill>
                  <a:srgbClr val="AA4926"/>
                </a:solidFill>
                <a:effectLst/>
                <a:latin typeface="JetBrains Mono"/>
              </a:rPr>
              <a:t>maxHands</a:t>
            </a:r>
            <a:r>
              <a:rPr lang="en-IN" sz="1500" dirty="0">
                <a:solidFill>
                  <a:srgbClr val="BCBEC4"/>
                </a:solidFill>
                <a:effectLst/>
                <a:latin typeface="JetBrains Mono"/>
              </a:rPr>
              <a:t>=</a:t>
            </a:r>
            <a:r>
              <a:rPr lang="en-IN" sz="1500" dirty="0">
                <a:solidFill>
                  <a:srgbClr val="2AACB8"/>
                </a:solidFill>
                <a:effectLst/>
                <a:latin typeface="JetBrains Mono"/>
              </a:rPr>
              <a:t>1</a:t>
            </a:r>
            <a:r>
              <a:rPr lang="en-IN" sz="1500" dirty="0">
                <a:solidFill>
                  <a:srgbClr val="BCBEC4"/>
                </a:solidFill>
                <a:effectLst/>
                <a:latin typeface="JetBrains Mono"/>
              </a:rPr>
              <a:t>)</a:t>
            </a:r>
            <a:br>
              <a:rPr lang="en-IN" sz="1500" dirty="0">
                <a:solidFill>
                  <a:srgbClr val="BCBEC4"/>
                </a:solidFill>
                <a:effectLst/>
                <a:latin typeface="JetBrains Mono"/>
              </a:rPr>
            </a:br>
            <a:r>
              <a:rPr lang="en-IN" sz="1500" dirty="0" err="1">
                <a:solidFill>
                  <a:srgbClr val="BCBEC4"/>
                </a:solidFill>
                <a:effectLst/>
                <a:latin typeface="JetBrains Mono"/>
              </a:rPr>
              <a:t>screen_width</a:t>
            </a:r>
            <a:r>
              <a:rPr lang="en-IN" sz="1500" dirty="0">
                <a:solidFill>
                  <a:srgbClr val="BCBEC4"/>
                </a:solidFill>
                <a:effectLst/>
                <a:latin typeface="JetBrains Mono"/>
              </a:rPr>
              <a:t>, </a:t>
            </a:r>
            <a:r>
              <a:rPr lang="en-IN" sz="1500" dirty="0" err="1">
                <a:solidFill>
                  <a:srgbClr val="BCBEC4"/>
                </a:solidFill>
                <a:effectLst/>
                <a:latin typeface="JetBrains Mono"/>
              </a:rPr>
              <a:t>screen_height</a:t>
            </a:r>
            <a:r>
              <a:rPr lang="en-IN" sz="1500" dirty="0">
                <a:solidFill>
                  <a:srgbClr val="BCBEC4"/>
                </a:solidFill>
                <a:effectLst/>
                <a:latin typeface="JetBrains Mono"/>
              </a:rPr>
              <a:t> = </a:t>
            </a:r>
            <a:r>
              <a:rPr lang="en-IN" sz="1500" dirty="0" err="1">
                <a:solidFill>
                  <a:srgbClr val="BCBEC4"/>
                </a:solidFill>
                <a:effectLst/>
                <a:latin typeface="JetBrains Mono"/>
              </a:rPr>
              <a:t>autopy.screen.size</a:t>
            </a:r>
            <a:r>
              <a:rPr lang="en-IN" sz="1500" dirty="0">
                <a:solidFill>
                  <a:srgbClr val="BCBEC4"/>
                </a:solidFill>
                <a:effectLst/>
                <a:latin typeface="JetBrains Mono"/>
              </a:rPr>
              <a:t>()</a:t>
            </a:r>
          </a:p>
          <a:p>
            <a:endParaRPr lang="en-IN" sz="1800" dirty="0">
              <a:solidFill>
                <a:srgbClr val="BCBEC4"/>
              </a:solidFill>
              <a:effectLst/>
              <a:latin typeface="JetBrains Mono"/>
            </a:endParaRPr>
          </a:p>
          <a:p>
            <a:endParaRPr lang="en-IN" sz="1500" dirty="0"/>
          </a:p>
        </p:txBody>
      </p:sp>
      <p:sp>
        <p:nvSpPr>
          <p:cNvPr id="25" name="Text Placeholder 20">
            <a:extLst>
              <a:ext uri="{FF2B5EF4-FFF2-40B4-BE49-F238E27FC236}">
                <a16:creationId xmlns:a16="http://schemas.microsoft.com/office/drawing/2014/main" id="{0FDEF7D0-E9B6-78F2-6E5F-E57F3668B0C0}"/>
              </a:ext>
            </a:extLst>
          </p:cNvPr>
          <p:cNvSpPr txBox="1">
            <a:spLocks/>
          </p:cNvSpPr>
          <p:nvPr/>
        </p:nvSpPr>
        <p:spPr>
          <a:xfrm>
            <a:off x="6096000" y="136525"/>
            <a:ext cx="5751654" cy="6584950"/>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50" dirty="0">
                <a:solidFill>
                  <a:srgbClr val="CF8E6D"/>
                </a:solidFill>
                <a:effectLst/>
                <a:latin typeface="JetBrains Mono"/>
              </a:rPr>
              <a:t>def </a:t>
            </a:r>
            <a:r>
              <a:rPr lang="en-IN" sz="1450" dirty="0" err="1">
                <a:solidFill>
                  <a:srgbClr val="56A8F5"/>
                </a:solidFill>
                <a:effectLst/>
                <a:latin typeface="JetBrains Mono"/>
              </a:rPr>
              <a:t>minimize_maximize_window</a:t>
            </a:r>
            <a:r>
              <a:rPr lang="en-IN" sz="1450" dirty="0">
                <a:solidFill>
                  <a:srgbClr val="BCBEC4"/>
                </a:solidFill>
                <a:effectLst/>
                <a:latin typeface="JetBrains Mono"/>
              </a:rPr>
              <a:t>():</a:t>
            </a:r>
            <a:br>
              <a:rPr lang="en-IN" sz="1450" dirty="0">
                <a:solidFill>
                  <a:srgbClr val="BCBEC4"/>
                </a:solidFill>
                <a:effectLst/>
                <a:latin typeface="JetBrains Mono"/>
              </a:rPr>
            </a:br>
            <a:r>
              <a:rPr lang="en-IN" sz="1450" dirty="0">
                <a:solidFill>
                  <a:srgbClr val="BCBEC4"/>
                </a:solidFill>
                <a:effectLst/>
                <a:latin typeface="JetBrains Mono"/>
              </a:rPr>
              <a:t>    ctypes.windll.user32.keybd_event(</a:t>
            </a:r>
            <a:r>
              <a:rPr lang="en-IN" sz="1450" dirty="0">
                <a:solidFill>
                  <a:srgbClr val="2AACB8"/>
                </a:solidFill>
                <a:effectLst/>
                <a:latin typeface="JetBrains Mono"/>
              </a:rPr>
              <a:t>0x5B</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7A7E85"/>
                </a:solidFill>
                <a:effectLst/>
                <a:latin typeface="JetBrains Mono"/>
              </a:rPr>
              <a:t># Left Windows Key Down</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a:solidFill>
                  <a:srgbClr val="BCBEC4"/>
                </a:solidFill>
                <a:effectLst/>
                <a:latin typeface="JetBrains Mono"/>
              </a:rPr>
              <a:t>ctypes.windll.user32.keybd_event(</a:t>
            </a:r>
            <a:r>
              <a:rPr lang="en-IN" sz="1450" dirty="0">
                <a:solidFill>
                  <a:srgbClr val="2AACB8"/>
                </a:solidFill>
                <a:effectLst/>
                <a:latin typeface="JetBrains Mono"/>
              </a:rPr>
              <a:t>0x4D</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7A7E85"/>
                </a:solidFill>
                <a:effectLst/>
                <a:latin typeface="JetBrains Mono"/>
              </a:rPr>
              <a:t># 'M' Key Down</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a:solidFill>
                  <a:srgbClr val="BCBEC4"/>
                </a:solidFill>
                <a:effectLst/>
                <a:latin typeface="JetBrains Mono"/>
              </a:rPr>
              <a:t>ctypes.windll.user32.keybd_event(</a:t>
            </a:r>
            <a:r>
              <a:rPr lang="en-IN" sz="1450" dirty="0">
                <a:solidFill>
                  <a:srgbClr val="2AACB8"/>
                </a:solidFill>
                <a:effectLst/>
                <a:latin typeface="JetBrains Mono"/>
              </a:rPr>
              <a:t>0x4D</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2</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7A7E85"/>
                </a:solidFill>
                <a:effectLst/>
                <a:latin typeface="JetBrains Mono"/>
              </a:rPr>
              <a:t># 'M' Key Up</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a:solidFill>
                  <a:srgbClr val="BCBEC4"/>
                </a:solidFill>
                <a:effectLst/>
                <a:latin typeface="JetBrains Mono"/>
              </a:rPr>
              <a:t>ctypes.windll.user32.keybd_event(</a:t>
            </a:r>
            <a:r>
              <a:rPr lang="en-IN" sz="1450" dirty="0">
                <a:solidFill>
                  <a:srgbClr val="2AACB8"/>
                </a:solidFill>
                <a:effectLst/>
                <a:latin typeface="JetBrains Mono"/>
              </a:rPr>
              <a:t>0x5B</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2AACB8"/>
                </a:solidFill>
                <a:effectLst/>
                <a:latin typeface="JetBrains Mono"/>
              </a:rPr>
              <a:t>2</a:t>
            </a:r>
            <a:r>
              <a:rPr lang="en-IN" sz="1450" dirty="0">
                <a:solidFill>
                  <a:srgbClr val="BCBEC4"/>
                </a:solidFill>
                <a:effectLst/>
                <a:latin typeface="JetBrains Mono"/>
              </a:rPr>
              <a:t>, </a:t>
            </a:r>
            <a:r>
              <a:rPr lang="en-IN" sz="1450" dirty="0">
                <a:solidFill>
                  <a:srgbClr val="2AACB8"/>
                </a:solidFill>
                <a:effectLst/>
                <a:latin typeface="JetBrains Mono"/>
              </a:rPr>
              <a:t>0</a:t>
            </a:r>
            <a:r>
              <a:rPr lang="en-IN" sz="1450" dirty="0">
                <a:solidFill>
                  <a:srgbClr val="BCBEC4"/>
                </a:solidFill>
                <a:effectLst/>
                <a:latin typeface="JetBrains Mono"/>
              </a:rPr>
              <a:t>)  </a:t>
            </a:r>
            <a:r>
              <a:rPr lang="en-IN" sz="1450" dirty="0">
                <a:solidFill>
                  <a:srgbClr val="7A7E85"/>
                </a:solidFill>
                <a:effectLst/>
                <a:latin typeface="JetBrains Mono"/>
              </a:rPr>
              <a:t># Left Windows Key Up</a:t>
            </a:r>
            <a:br>
              <a:rPr lang="en-IN" sz="1450" dirty="0">
                <a:solidFill>
                  <a:srgbClr val="7A7E85"/>
                </a:solidFill>
                <a:effectLst/>
                <a:latin typeface="JetBrains Mono"/>
              </a:rPr>
            </a:br>
            <a:br>
              <a:rPr lang="en-IN" sz="1450" dirty="0">
                <a:solidFill>
                  <a:srgbClr val="7A7E85"/>
                </a:solidFill>
                <a:effectLst/>
                <a:latin typeface="JetBrains Mono"/>
              </a:rPr>
            </a:br>
            <a:r>
              <a:rPr lang="en-IN" sz="1450" dirty="0">
                <a:solidFill>
                  <a:srgbClr val="CF8E6D"/>
                </a:solidFill>
                <a:effectLst/>
                <a:latin typeface="JetBrains Mono"/>
              </a:rPr>
              <a:t>while True</a:t>
            </a:r>
            <a:r>
              <a:rPr lang="en-IN" sz="1450" dirty="0">
                <a:solidFill>
                  <a:srgbClr val="BCBEC4"/>
                </a:solidFill>
                <a:effectLst/>
                <a:latin typeface="JetBrains Mono"/>
              </a:rPr>
              <a:t>:</a:t>
            </a:r>
            <a:br>
              <a:rPr lang="en-IN" sz="1450" dirty="0">
                <a:solidFill>
                  <a:srgbClr val="BCBEC4"/>
                </a:solidFill>
                <a:effectLst/>
                <a:latin typeface="JetBrains Mono"/>
              </a:rPr>
            </a:br>
            <a:r>
              <a:rPr lang="en-IN" sz="1450" dirty="0">
                <a:solidFill>
                  <a:srgbClr val="BCBEC4"/>
                </a:solidFill>
                <a:effectLst/>
                <a:latin typeface="JetBrains Mono"/>
              </a:rPr>
              <a:t>    success, </a:t>
            </a:r>
            <a:r>
              <a:rPr lang="en-IN" sz="1450" dirty="0" err="1">
                <a:solidFill>
                  <a:srgbClr val="BCBEC4"/>
                </a:solidFill>
                <a:effectLst/>
                <a:latin typeface="JetBrains Mono"/>
              </a:rPr>
              <a:t>img</a:t>
            </a:r>
            <a:r>
              <a:rPr lang="en-IN" sz="1450" dirty="0">
                <a:solidFill>
                  <a:srgbClr val="BCBEC4"/>
                </a:solidFill>
                <a:effectLst/>
                <a:latin typeface="JetBrains Mono"/>
              </a:rPr>
              <a:t> = </a:t>
            </a:r>
            <a:r>
              <a:rPr lang="en-IN" sz="1450" dirty="0" err="1">
                <a:solidFill>
                  <a:srgbClr val="BCBEC4"/>
                </a:solidFill>
                <a:effectLst/>
                <a:latin typeface="JetBrains Mono"/>
              </a:rPr>
              <a:t>webcam.read</a:t>
            </a:r>
            <a:r>
              <a:rPr lang="en-IN" sz="1450" dirty="0">
                <a:solidFill>
                  <a:srgbClr val="BCBEC4"/>
                </a:solidFill>
                <a:effectLst/>
                <a:latin typeface="JetBrains Mono"/>
              </a:rPr>
              <a:t>()</a:t>
            </a:r>
            <a:br>
              <a:rPr lang="en-IN" sz="1450" dirty="0">
                <a:solidFill>
                  <a:srgbClr val="BCBEC4"/>
                </a:solidFill>
                <a:effectLst/>
                <a:latin typeface="JetBrains Mono"/>
              </a:rPr>
            </a:br>
            <a:br>
              <a:rPr lang="en-IN" sz="1450" dirty="0">
                <a:solidFill>
                  <a:srgbClr val="BCBEC4"/>
                </a:solidFill>
                <a:effectLst/>
                <a:latin typeface="JetBrains Mono"/>
              </a:rPr>
            </a:br>
            <a:r>
              <a:rPr lang="en-IN" sz="1450" dirty="0">
                <a:solidFill>
                  <a:srgbClr val="BCBEC4"/>
                </a:solidFill>
                <a:effectLst/>
                <a:latin typeface="JetBrains Mono"/>
              </a:rPr>
              <a:t>    </a:t>
            </a:r>
            <a:r>
              <a:rPr lang="en-IN" sz="1450" dirty="0">
                <a:solidFill>
                  <a:srgbClr val="7A7E85"/>
                </a:solidFill>
                <a:effectLst/>
                <a:latin typeface="JetBrains Mono"/>
              </a:rPr>
              <a:t># flipping the image for model</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err="1">
                <a:solidFill>
                  <a:srgbClr val="BCBEC4"/>
                </a:solidFill>
                <a:effectLst/>
                <a:latin typeface="JetBrains Mono"/>
              </a:rPr>
              <a:t>original_img</a:t>
            </a:r>
            <a:r>
              <a:rPr lang="en-IN" sz="1450" dirty="0">
                <a:solidFill>
                  <a:srgbClr val="BCBEC4"/>
                </a:solidFill>
                <a:effectLst/>
                <a:latin typeface="JetBrains Mono"/>
              </a:rPr>
              <a:t>=</a:t>
            </a:r>
            <a:r>
              <a:rPr lang="en-IN" sz="1450" dirty="0" err="1">
                <a:solidFill>
                  <a:srgbClr val="BCBEC4"/>
                </a:solidFill>
                <a:effectLst/>
                <a:latin typeface="JetBrains Mono"/>
              </a:rPr>
              <a:t>img.copy</a:t>
            </a:r>
            <a:r>
              <a:rPr lang="en-IN" sz="1450" dirty="0">
                <a:solidFill>
                  <a:srgbClr val="BCBEC4"/>
                </a:solidFill>
                <a:effectLst/>
                <a:latin typeface="JetBrains Mono"/>
              </a:rPr>
              <a:t>() </a:t>
            </a:r>
            <a:r>
              <a:rPr lang="en-IN" sz="1450" dirty="0">
                <a:solidFill>
                  <a:srgbClr val="7A7E85"/>
                </a:solidFill>
                <a:effectLst/>
                <a:latin typeface="JetBrains Mono"/>
              </a:rPr>
              <a:t># copying the original image</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err="1">
                <a:solidFill>
                  <a:srgbClr val="BCBEC4"/>
                </a:solidFill>
                <a:effectLst/>
                <a:latin typeface="JetBrains Mono"/>
              </a:rPr>
              <a:t>img</a:t>
            </a:r>
            <a:r>
              <a:rPr lang="en-IN" sz="1450" dirty="0">
                <a:solidFill>
                  <a:srgbClr val="BCBEC4"/>
                </a:solidFill>
                <a:effectLst/>
                <a:latin typeface="JetBrains Mono"/>
              </a:rPr>
              <a:t> = cv2.flip(</a:t>
            </a:r>
            <a:r>
              <a:rPr lang="en-IN" sz="1450" dirty="0" err="1">
                <a:solidFill>
                  <a:srgbClr val="BCBEC4"/>
                </a:solidFill>
                <a:effectLst/>
                <a:latin typeface="JetBrains Mono"/>
              </a:rPr>
              <a:t>img</a:t>
            </a:r>
            <a:r>
              <a:rPr lang="en-IN" sz="1450" dirty="0">
                <a:solidFill>
                  <a:srgbClr val="BCBEC4"/>
                </a:solidFill>
                <a:effectLst/>
                <a:latin typeface="JetBrains Mono"/>
              </a:rPr>
              <a:t>, </a:t>
            </a:r>
            <a:r>
              <a:rPr lang="en-IN" sz="1450" dirty="0">
                <a:solidFill>
                  <a:srgbClr val="2AACB8"/>
                </a:solidFill>
                <a:effectLst/>
                <a:latin typeface="JetBrains Mono"/>
              </a:rPr>
              <a:t>1</a:t>
            </a:r>
            <a:r>
              <a:rPr lang="en-IN" sz="1450" dirty="0">
                <a:solidFill>
                  <a:srgbClr val="BCBEC4"/>
                </a:solidFill>
                <a:effectLst/>
                <a:latin typeface="JetBrains Mono"/>
              </a:rPr>
              <a:t>)</a:t>
            </a:r>
            <a:br>
              <a:rPr lang="en-IN" sz="1450" dirty="0">
                <a:solidFill>
                  <a:srgbClr val="BCBEC4"/>
                </a:solidFill>
                <a:effectLst/>
                <a:latin typeface="JetBrains Mono"/>
              </a:rPr>
            </a:br>
            <a:br>
              <a:rPr lang="en-IN" sz="1450" dirty="0">
                <a:solidFill>
                  <a:srgbClr val="BCBEC4"/>
                </a:solidFill>
                <a:effectLst/>
                <a:latin typeface="JetBrains Mono"/>
              </a:rPr>
            </a:br>
            <a:r>
              <a:rPr lang="en-IN" sz="1450" dirty="0">
                <a:solidFill>
                  <a:srgbClr val="BCBEC4"/>
                </a:solidFill>
                <a:effectLst/>
                <a:latin typeface="JetBrains Mono"/>
              </a:rPr>
              <a:t>    </a:t>
            </a:r>
            <a:r>
              <a:rPr lang="en-IN" sz="1450" dirty="0">
                <a:solidFill>
                  <a:srgbClr val="7A7E85"/>
                </a:solidFill>
                <a:effectLst/>
                <a:latin typeface="JetBrains Mono"/>
              </a:rPr>
              <a:t># converting to RGB for model (model needs RGB </a:t>
            </a:r>
            <a:r>
              <a:rPr lang="en-IN" sz="1450" dirty="0" err="1">
                <a:solidFill>
                  <a:srgbClr val="7A7E85"/>
                </a:solidFill>
                <a:effectLst/>
                <a:latin typeface="JetBrains Mono"/>
              </a:rPr>
              <a:t>img</a:t>
            </a:r>
            <a:r>
              <a:rPr lang="en-IN" sz="1450" dirty="0">
                <a:solidFill>
                  <a:srgbClr val="7A7E85"/>
                </a:solidFill>
                <a:effectLst/>
                <a:latin typeface="JetBrains Mono"/>
              </a:rPr>
              <a:t>)</a:t>
            </a:r>
            <a:br>
              <a:rPr lang="en-IN" sz="1450" dirty="0">
                <a:solidFill>
                  <a:srgbClr val="7A7E85"/>
                </a:solidFill>
                <a:effectLst/>
                <a:latin typeface="JetBrains Mono"/>
              </a:rPr>
            </a:br>
            <a:r>
              <a:rPr lang="en-IN" sz="1450" dirty="0">
                <a:solidFill>
                  <a:srgbClr val="7A7E85"/>
                </a:solidFill>
                <a:effectLst/>
                <a:latin typeface="JetBrains Mono"/>
              </a:rPr>
              <a:t>    </a:t>
            </a:r>
            <a:r>
              <a:rPr lang="en-IN" sz="1450" dirty="0" err="1">
                <a:solidFill>
                  <a:srgbClr val="BCBEC4"/>
                </a:solidFill>
                <a:effectLst/>
                <a:latin typeface="JetBrains Mono"/>
              </a:rPr>
              <a:t>RGB_img</a:t>
            </a:r>
            <a:r>
              <a:rPr lang="en-IN" sz="1450" dirty="0">
                <a:solidFill>
                  <a:srgbClr val="BCBEC4"/>
                </a:solidFill>
                <a:effectLst/>
                <a:latin typeface="JetBrains Mono"/>
              </a:rPr>
              <a:t> = cv2.cvtColor(</a:t>
            </a:r>
            <a:r>
              <a:rPr lang="en-IN" sz="1450" dirty="0" err="1">
                <a:solidFill>
                  <a:srgbClr val="BCBEC4"/>
                </a:solidFill>
                <a:effectLst/>
                <a:latin typeface="JetBrains Mono"/>
              </a:rPr>
              <a:t>img</a:t>
            </a:r>
            <a:r>
              <a:rPr lang="en-IN" sz="1450" dirty="0">
                <a:solidFill>
                  <a:srgbClr val="BCBEC4"/>
                </a:solidFill>
                <a:effectLst/>
                <a:latin typeface="JetBrains Mono"/>
              </a:rPr>
              <a:t>, cv2.COLOR_BGR2RGB)</a:t>
            </a:r>
          </a:p>
          <a:p>
            <a:r>
              <a:rPr lang="en-US" sz="1450" dirty="0">
                <a:solidFill>
                  <a:srgbClr val="7A7E85"/>
                </a:solidFill>
                <a:effectLst/>
                <a:latin typeface="JetBrains Mono"/>
              </a:rPr>
              <a:t># passing the image to the model</a:t>
            </a:r>
            <a:br>
              <a:rPr lang="en-US" sz="1450" dirty="0">
                <a:solidFill>
                  <a:srgbClr val="7A7E85"/>
                </a:solidFill>
                <a:effectLst/>
                <a:latin typeface="JetBrains Mono"/>
              </a:rPr>
            </a:br>
            <a:r>
              <a:rPr lang="en-US" sz="1450" dirty="0">
                <a:solidFill>
                  <a:srgbClr val="BCBEC4"/>
                </a:solidFill>
                <a:effectLst/>
                <a:latin typeface="JetBrains Mono"/>
              </a:rPr>
              <a:t>results = </a:t>
            </a:r>
            <a:r>
              <a:rPr lang="en-US" sz="1450" dirty="0" err="1">
                <a:solidFill>
                  <a:srgbClr val="BCBEC4"/>
                </a:solidFill>
                <a:effectLst/>
                <a:latin typeface="JetBrains Mono"/>
              </a:rPr>
              <a:t>hands.process</a:t>
            </a:r>
            <a:r>
              <a:rPr lang="en-US" sz="1450" dirty="0">
                <a:solidFill>
                  <a:srgbClr val="BCBEC4"/>
                </a:solidFill>
                <a:effectLst/>
                <a:latin typeface="JetBrains Mono"/>
              </a:rPr>
              <a:t>(</a:t>
            </a:r>
            <a:r>
              <a:rPr lang="en-US" sz="1450" dirty="0" err="1">
                <a:solidFill>
                  <a:srgbClr val="BCBEC4"/>
                </a:solidFill>
                <a:effectLst/>
                <a:latin typeface="JetBrains Mono"/>
              </a:rPr>
              <a:t>RGB_img</a:t>
            </a:r>
            <a:r>
              <a:rPr lang="en-US" sz="1450" dirty="0">
                <a:solidFill>
                  <a:srgbClr val="BCBEC4"/>
                </a:solidFill>
                <a:effectLst/>
                <a:latin typeface="JetBrains Mono"/>
              </a:rPr>
              <a:t>)</a:t>
            </a:r>
            <a:br>
              <a:rPr lang="en-US" sz="1450" dirty="0">
                <a:solidFill>
                  <a:srgbClr val="BCBEC4"/>
                </a:solidFill>
                <a:effectLst/>
                <a:latin typeface="JetBrains Mono"/>
              </a:rPr>
            </a:br>
            <a:br>
              <a:rPr lang="en-US" sz="1450" dirty="0">
                <a:solidFill>
                  <a:srgbClr val="BCBEC4"/>
                </a:solidFill>
                <a:effectLst/>
                <a:latin typeface="JetBrains Mono"/>
              </a:rPr>
            </a:br>
            <a:r>
              <a:rPr lang="en-US" sz="1450" dirty="0">
                <a:solidFill>
                  <a:srgbClr val="7A7E85"/>
                </a:solidFill>
                <a:effectLst/>
                <a:latin typeface="JetBrains Mono"/>
              </a:rPr>
              <a:t># if there is any result (if any hand is detected)</a:t>
            </a:r>
            <a:br>
              <a:rPr lang="en-US" sz="1450" dirty="0">
                <a:solidFill>
                  <a:srgbClr val="7A7E85"/>
                </a:solidFill>
                <a:effectLst/>
                <a:latin typeface="JetBrains Mono"/>
              </a:rPr>
            </a:br>
            <a:r>
              <a:rPr lang="en-US" sz="1450" dirty="0">
                <a:solidFill>
                  <a:srgbClr val="CF8E6D"/>
                </a:solidFill>
                <a:effectLst/>
                <a:latin typeface="JetBrains Mono"/>
              </a:rPr>
              <a:t>if </a:t>
            </a:r>
            <a:r>
              <a:rPr lang="en-US" sz="1450" dirty="0" err="1">
                <a:solidFill>
                  <a:srgbClr val="BCBEC4"/>
                </a:solidFill>
                <a:effectLst/>
                <a:latin typeface="JetBrains Mono"/>
              </a:rPr>
              <a:t>results.multi_hand_landmarks</a:t>
            </a:r>
            <a:r>
              <a:rPr lang="en-US" sz="1450" dirty="0">
                <a:solidFill>
                  <a:srgbClr val="BCBEC4"/>
                </a:solidFill>
                <a:effectLst/>
                <a:latin typeface="JetBrains Mono"/>
              </a:rPr>
              <a:t>:</a:t>
            </a:r>
            <a:br>
              <a:rPr lang="en-US" sz="1450" dirty="0">
                <a:solidFill>
                  <a:srgbClr val="BCBEC4"/>
                </a:solidFill>
                <a:effectLst/>
                <a:latin typeface="JetBrains Mono"/>
              </a:rPr>
            </a:br>
            <a:br>
              <a:rPr lang="en-US" sz="1450" dirty="0">
                <a:solidFill>
                  <a:srgbClr val="BCBEC4"/>
                </a:solidFill>
                <a:effectLst/>
                <a:latin typeface="JetBrains Mono"/>
              </a:rPr>
            </a:br>
            <a:r>
              <a:rPr lang="en-US" sz="1450" dirty="0">
                <a:solidFill>
                  <a:srgbClr val="BCBEC4"/>
                </a:solidFill>
                <a:effectLst/>
                <a:latin typeface="JetBrains Mono"/>
              </a:rPr>
              <a:t>    </a:t>
            </a:r>
            <a:r>
              <a:rPr lang="en-US" sz="1450" dirty="0">
                <a:solidFill>
                  <a:srgbClr val="CF8E6D"/>
                </a:solidFill>
                <a:effectLst/>
                <a:latin typeface="JetBrains Mono"/>
              </a:rPr>
              <a:t>if </a:t>
            </a:r>
            <a:r>
              <a:rPr lang="en-US" sz="1450" dirty="0" err="1">
                <a:solidFill>
                  <a:srgbClr val="8888C6"/>
                </a:solidFill>
                <a:effectLst/>
                <a:latin typeface="JetBrains Mono"/>
              </a:rPr>
              <a:t>len</a:t>
            </a:r>
            <a:r>
              <a:rPr lang="en-US" sz="1450" dirty="0">
                <a:solidFill>
                  <a:srgbClr val="BCBEC4"/>
                </a:solidFill>
                <a:effectLst/>
                <a:latin typeface="JetBrains Mono"/>
              </a:rPr>
              <a:t>(</a:t>
            </a:r>
            <a:r>
              <a:rPr lang="en-US" sz="1450" dirty="0" err="1">
                <a:solidFill>
                  <a:srgbClr val="BCBEC4"/>
                </a:solidFill>
                <a:effectLst/>
                <a:latin typeface="JetBrains Mono"/>
              </a:rPr>
              <a:t>results.multi_handedness</a:t>
            </a:r>
            <a:r>
              <a:rPr lang="en-US" sz="1450" dirty="0">
                <a:solidFill>
                  <a:srgbClr val="BCBEC4"/>
                </a:solidFill>
                <a:effectLst/>
                <a:latin typeface="JetBrains Mono"/>
              </a:rPr>
              <a:t>) == </a:t>
            </a:r>
            <a:r>
              <a:rPr lang="en-US" sz="1450" dirty="0">
                <a:solidFill>
                  <a:srgbClr val="2AACB8"/>
                </a:solidFill>
                <a:effectLst/>
                <a:latin typeface="JetBrains Mono"/>
              </a:rPr>
              <a:t>2</a:t>
            </a:r>
            <a:r>
              <a:rPr lang="en-US" sz="1450" dirty="0">
                <a:solidFill>
                  <a:srgbClr val="BCBEC4"/>
                </a:solidFill>
                <a:effectLst/>
                <a:latin typeface="JetBrains Mono"/>
              </a:rPr>
              <a:t>: </a:t>
            </a:r>
            <a:r>
              <a:rPr lang="en-US" sz="1450" dirty="0">
                <a:solidFill>
                  <a:srgbClr val="7A7E85"/>
                </a:solidFill>
                <a:effectLst/>
                <a:latin typeface="JetBrains Mono"/>
              </a:rPr>
              <a:t># if two hands exist in the image</a:t>
            </a:r>
            <a:br>
              <a:rPr lang="en-US" sz="1450" dirty="0">
                <a:solidFill>
                  <a:srgbClr val="7A7E85"/>
                </a:solidFill>
                <a:effectLst/>
                <a:latin typeface="JetBrains Mono"/>
              </a:rPr>
            </a:br>
            <a:r>
              <a:rPr lang="en-US" sz="1450" dirty="0">
                <a:solidFill>
                  <a:srgbClr val="7A7E85"/>
                </a:solidFill>
                <a:effectLst/>
                <a:latin typeface="JetBrains Mono"/>
              </a:rPr>
              <a:t>        </a:t>
            </a:r>
            <a:r>
              <a:rPr lang="en-US" sz="1450" dirty="0">
                <a:solidFill>
                  <a:srgbClr val="BCBEC4"/>
                </a:solidFill>
                <a:effectLst/>
                <a:latin typeface="JetBrains Mono"/>
              </a:rPr>
              <a:t>cv2.putText(</a:t>
            </a:r>
            <a:r>
              <a:rPr lang="en-US" sz="1450" dirty="0" err="1">
                <a:solidFill>
                  <a:srgbClr val="BCBEC4"/>
                </a:solidFill>
                <a:effectLst/>
                <a:latin typeface="JetBrains Mono"/>
              </a:rPr>
              <a:t>original_img</a:t>
            </a:r>
            <a:r>
              <a:rPr lang="en-US" sz="1450" dirty="0">
                <a:solidFill>
                  <a:srgbClr val="BCBEC4"/>
                </a:solidFill>
                <a:effectLst/>
                <a:latin typeface="JetBrains Mono"/>
              </a:rPr>
              <a:t>, </a:t>
            </a:r>
            <a:r>
              <a:rPr lang="en-US" sz="1450" dirty="0">
                <a:solidFill>
                  <a:srgbClr val="6AAB73"/>
                </a:solidFill>
                <a:effectLst/>
                <a:latin typeface="JetBrains Mono"/>
              </a:rPr>
              <a:t>'Both Hands'</a:t>
            </a:r>
            <a:r>
              <a:rPr lang="en-US" sz="1450" dirty="0">
                <a:solidFill>
                  <a:srgbClr val="BCBEC4"/>
                </a:solidFill>
                <a:effectLst/>
                <a:latin typeface="JetBrains Mono"/>
              </a:rPr>
              <a:t>, (</a:t>
            </a:r>
            <a:r>
              <a:rPr lang="en-US" sz="1450" dirty="0">
                <a:solidFill>
                  <a:srgbClr val="2AACB8"/>
                </a:solidFill>
                <a:effectLst/>
                <a:latin typeface="JetBrains Mono"/>
              </a:rPr>
              <a:t>250</a:t>
            </a:r>
            <a:r>
              <a:rPr lang="en-US" sz="1450" dirty="0">
                <a:solidFill>
                  <a:srgbClr val="BCBEC4"/>
                </a:solidFill>
                <a:effectLst/>
                <a:latin typeface="JetBrains Mono"/>
              </a:rPr>
              <a:t>, </a:t>
            </a:r>
            <a:r>
              <a:rPr lang="en-US" sz="1450" dirty="0">
                <a:solidFill>
                  <a:srgbClr val="2AACB8"/>
                </a:solidFill>
                <a:effectLst/>
                <a:latin typeface="JetBrains Mono"/>
              </a:rPr>
              <a:t>56</a:t>
            </a:r>
            <a:r>
              <a:rPr lang="en-US" sz="1450" dirty="0">
                <a:solidFill>
                  <a:srgbClr val="BCBEC4"/>
                </a:solidFill>
                <a:effectLst/>
                <a:latin typeface="JetBrains Mono"/>
              </a:rPr>
              <a:t>), cv2.FONT_HERSHEY_COMPLEX, </a:t>
            </a:r>
            <a:r>
              <a:rPr lang="en-US" sz="1450" dirty="0">
                <a:solidFill>
                  <a:srgbClr val="2AACB8"/>
                </a:solidFill>
                <a:effectLst/>
                <a:latin typeface="JetBrains Mono"/>
              </a:rPr>
              <a:t>0.8</a:t>
            </a:r>
            <a:r>
              <a:rPr lang="en-US" sz="1450" dirty="0">
                <a:solidFill>
                  <a:srgbClr val="BCBEC4"/>
                </a:solidFill>
                <a:effectLst/>
                <a:latin typeface="JetBrains Mono"/>
              </a:rPr>
              <a:t>, (</a:t>
            </a:r>
            <a:r>
              <a:rPr lang="en-US" sz="1450" dirty="0">
                <a:solidFill>
                  <a:srgbClr val="2AACB8"/>
                </a:solidFill>
                <a:effectLst/>
                <a:latin typeface="JetBrains Mono"/>
              </a:rPr>
              <a:t>0</a:t>
            </a:r>
            <a:r>
              <a:rPr lang="en-US" sz="1450" dirty="0">
                <a:solidFill>
                  <a:srgbClr val="BCBEC4"/>
                </a:solidFill>
                <a:effectLst/>
                <a:latin typeface="JetBrains Mono"/>
              </a:rPr>
              <a:t>, </a:t>
            </a:r>
            <a:r>
              <a:rPr lang="en-US" sz="1450" dirty="0">
                <a:solidFill>
                  <a:srgbClr val="2AACB8"/>
                </a:solidFill>
                <a:effectLst/>
                <a:latin typeface="JetBrains Mono"/>
              </a:rPr>
              <a:t>255</a:t>
            </a:r>
            <a:r>
              <a:rPr lang="en-US" sz="1450" dirty="0">
                <a:solidFill>
                  <a:srgbClr val="BCBEC4"/>
                </a:solidFill>
                <a:effectLst/>
                <a:latin typeface="JetBrains Mono"/>
              </a:rPr>
              <a:t>, </a:t>
            </a:r>
            <a:r>
              <a:rPr lang="en-US" sz="1450" dirty="0">
                <a:solidFill>
                  <a:srgbClr val="2AACB8"/>
                </a:solidFill>
                <a:effectLst/>
                <a:latin typeface="JetBrains Mono"/>
              </a:rPr>
              <a:t>0</a:t>
            </a:r>
            <a:r>
              <a:rPr lang="en-US" sz="1450" dirty="0">
                <a:solidFill>
                  <a:srgbClr val="BCBEC4"/>
                </a:solidFill>
                <a:effectLst/>
                <a:latin typeface="JetBrains Mono"/>
              </a:rPr>
              <a:t>), </a:t>
            </a:r>
            <a:r>
              <a:rPr lang="en-US" sz="1450" dirty="0">
                <a:solidFill>
                  <a:srgbClr val="2AACB8"/>
                </a:solidFill>
                <a:effectLst/>
                <a:latin typeface="JetBrains Mono"/>
              </a:rPr>
              <a:t>2</a:t>
            </a:r>
            <a:r>
              <a:rPr lang="en-US" sz="1450" dirty="0">
                <a:solidFill>
                  <a:srgbClr val="BCBEC4"/>
                </a:solidFill>
                <a:effectLst/>
                <a:latin typeface="JetBrains Mono"/>
              </a:rPr>
              <a:t>)</a:t>
            </a:r>
            <a:br>
              <a:rPr lang="en-US" sz="1450" dirty="0">
                <a:solidFill>
                  <a:srgbClr val="BCBEC4"/>
                </a:solidFill>
                <a:effectLst/>
                <a:latin typeface="JetBrains Mono"/>
              </a:rPr>
            </a:br>
            <a:br>
              <a:rPr lang="en-US" sz="1450" dirty="0">
                <a:solidFill>
                  <a:srgbClr val="BCBEC4"/>
                </a:solidFill>
                <a:effectLst/>
                <a:latin typeface="JetBrains Mono"/>
              </a:rPr>
            </a:br>
            <a:endParaRPr lang="en-IN" sz="1450" dirty="0">
              <a:solidFill>
                <a:srgbClr val="BCBEC4"/>
              </a:solidFill>
              <a:effectLst/>
              <a:latin typeface="JetBrains Mono"/>
            </a:endParaRPr>
          </a:p>
          <a:p>
            <a:endParaRPr lang="en-IN" sz="1450" dirty="0"/>
          </a:p>
        </p:txBody>
      </p:sp>
    </p:spTree>
    <p:extLst>
      <p:ext uri="{BB962C8B-B14F-4D97-AF65-F5344CB8AC3E}">
        <p14:creationId xmlns:p14="http://schemas.microsoft.com/office/powerpoint/2010/main" val="48059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21" name="Text Placeholder 20">
            <a:extLst>
              <a:ext uri="{FF2B5EF4-FFF2-40B4-BE49-F238E27FC236}">
                <a16:creationId xmlns:a16="http://schemas.microsoft.com/office/drawing/2014/main" id="{CB1623AF-22DE-658F-296F-FE9ED501C7C5}"/>
              </a:ext>
            </a:extLst>
          </p:cNvPr>
          <p:cNvSpPr>
            <a:spLocks noGrp="1"/>
          </p:cNvSpPr>
          <p:nvPr>
            <p:ph type="body" sz="quarter" idx="18"/>
          </p:nvPr>
        </p:nvSpPr>
        <p:spPr>
          <a:xfrm>
            <a:off x="102300" y="136525"/>
            <a:ext cx="5751654" cy="6584950"/>
          </a:xfrm>
        </p:spPr>
        <p:txBody>
          <a:bodyPr>
            <a:normAutofit fontScale="85000" lnSpcReduction="20000"/>
          </a:bodyPr>
          <a:lstStyle/>
          <a:p>
            <a:r>
              <a:rPr lang="en-US" sz="1800" dirty="0">
                <a:solidFill>
                  <a:srgbClr val="BCBEC4"/>
                </a:solidFill>
                <a:effectLst/>
                <a:latin typeface="JetBrains Mono"/>
              </a:rPr>
              <a:t> </a:t>
            </a:r>
            <a:r>
              <a:rPr lang="en-US" sz="1800" dirty="0">
                <a:solidFill>
                  <a:srgbClr val="CF8E6D"/>
                </a:solidFill>
                <a:effectLst/>
                <a:latin typeface="JetBrains Mono"/>
              </a:rPr>
              <a:t>else</a:t>
            </a:r>
            <a:r>
              <a:rPr lang="en-US" sz="1800" dirty="0">
                <a:solidFill>
                  <a:srgbClr val="BCBEC4"/>
                </a:solidFill>
                <a:effectLst/>
                <a:latin typeface="JetBrains Mono"/>
              </a:rPr>
              <a:t>: </a:t>
            </a:r>
            <a:r>
              <a:rPr lang="en-US" sz="1800" dirty="0">
                <a:solidFill>
                  <a:srgbClr val="7A7E85"/>
                </a:solidFill>
                <a:effectLst/>
                <a:latin typeface="JetBrains Mono"/>
              </a:rPr>
              <a:t># if only one hand exists in the image</a:t>
            </a:r>
            <a:br>
              <a:rPr lang="en-US" sz="1800" dirty="0">
                <a:solidFill>
                  <a:srgbClr val="7A7E85"/>
                </a:solidFill>
                <a:effectLst/>
                <a:latin typeface="JetBrains Mono"/>
              </a:rPr>
            </a:br>
            <a:r>
              <a:rPr lang="en-US" sz="1800" dirty="0">
                <a:solidFill>
                  <a:srgbClr val="7A7E85"/>
                </a:solidFill>
                <a:effectLst/>
                <a:latin typeface="JetBrains Mono"/>
              </a:rPr>
              <a:t>        </a:t>
            </a:r>
            <a:r>
              <a:rPr lang="en-US" sz="1800" dirty="0">
                <a:solidFill>
                  <a:srgbClr val="CF8E6D"/>
                </a:solidFill>
                <a:effectLst/>
                <a:latin typeface="JetBrains Mono"/>
              </a:rPr>
              <a:t>for </a:t>
            </a:r>
            <a:r>
              <a:rPr lang="en-US" sz="1800" dirty="0" err="1">
                <a:solidFill>
                  <a:srgbClr val="BCBEC4"/>
                </a:solidFill>
                <a:effectLst/>
                <a:latin typeface="JetBrains Mono"/>
              </a:rPr>
              <a:t>i</a:t>
            </a:r>
            <a:r>
              <a:rPr lang="en-US" sz="1800" dirty="0">
                <a:solidFill>
                  <a:srgbClr val="BCBEC4"/>
                </a:solidFill>
                <a:effectLst/>
                <a:latin typeface="JetBrains Mono"/>
              </a:rPr>
              <a:t> </a:t>
            </a:r>
            <a:r>
              <a:rPr lang="en-US" sz="1800" dirty="0">
                <a:solidFill>
                  <a:srgbClr val="CF8E6D"/>
                </a:solidFill>
                <a:effectLst/>
                <a:latin typeface="JetBrains Mono"/>
              </a:rPr>
              <a:t>in </a:t>
            </a:r>
            <a:r>
              <a:rPr lang="en-US" sz="1800" dirty="0" err="1">
                <a:solidFill>
                  <a:srgbClr val="BCBEC4"/>
                </a:solidFill>
                <a:effectLst/>
                <a:latin typeface="JetBrains Mono"/>
              </a:rPr>
              <a:t>results.multi_handedness</a:t>
            </a:r>
            <a:r>
              <a:rPr lang="en-US" sz="1800" dirty="0">
                <a:solidFill>
                  <a:srgbClr val="BCBEC4"/>
                </a:solidFill>
                <a:effectLst/>
                <a:latin typeface="JetBrains Mono"/>
              </a:rPr>
              <a:t>:</a:t>
            </a:r>
            <a:br>
              <a:rPr lang="en-US" sz="1800" dirty="0">
                <a:solidFill>
                  <a:srgbClr val="BCBEC4"/>
                </a:solidFill>
                <a:effectLst/>
                <a:latin typeface="JetBrains Mono"/>
              </a:rPr>
            </a:br>
            <a:r>
              <a:rPr lang="en-US" sz="1800" dirty="0">
                <a:solidFill>
                  <a:srgbClr val="BCBEC4"/>
                </a:solidFill>
                <a:effectLst/>
                <a:latin typeface="JetBrains Mono"/>
              </a:rPr>
              <a:t>            label = </a:t>
            </a:r>
            <a:r>
              <a:rPr lang="en-US" sz="1800" dirty="0" err="1">
                <a:solidFill>
                  <a:srgbClr val="BCBEC4"/>
                </a:solidFill>
                <a:effectLst/>
                <a:latin typeface="JetBrains Mono"/>
              </a:rPr>
              <a:t>MessageToDict</a:t>
            </a:r>
            <a:r>
              <a:rPr lang="en-US" sz="1800" dirty="0">
                <a:solidFill>
                  <a:srgbClr val="BCBEC4"/>
                </a:solidFill>
                <a:effectLst/>
                <a:latin typeface="JetBrains Mono"/>
              </a:rPr>
              <a:t>(</a:t>
            </a:r>
            <a:r>
              <a:rPr lang="en-US" sz="1800" dirty="0" err="1">
                <a:solidFill>
                  <a:srgbClr val="BCBEC4"/>
                </a:solidFill>
                <a:effectLst/>
                <a:latin typeface="JetBrains Mono"/>
              </a:rPr>
              <a:t>i</a:t>
            </a:r>
            <a:r>
              <a:rPr lang="en-US" sz="1800" dirty="0">
                <a:solidFill>
                  <a:srgbClr val="BCBEC4"/>
                </a:solidFill>
                <a:effectLst/>
                <a:latin typeface="JetBrains Mono"/>
              </a:rPr>
              <a:t>)[</a:t>
            </a:r>
            <a:r>
              <a:rPr lang="en-US" sz="1800" dirty="0">
                <a:solidFill>
                  <a:srgbClr val="6AAB73"/>
                </a:solidFill>
                <a:effectLst/>
                <a:latin typeface="JetBrains Mono"/>
              </a:rPr>
              <a:t>'classification'</a:t>
            </a:r>
            <a:r>
              <a:rPr lang="en-US" sz="1800" dirty="0">
                <a:solidFill>
                  <a:srgbClr val="BCBEC4"/>
                </a:solidFill>
                <a:effectLst/>
                <a:latin typeface="JetBrains Mono"/>
              </a:rPr>
              <a:t>][</a:t>
            </a:r>
            <a:r>
              <a:rPr lang="en-US" sz="1800" dirty="0">
                <a:solidFill>
                  <a:srgbClr val="2AACB8"/>
                </a:solidFill>
                <a:effectLst/>
                <a:latin typeface="JetBrains Mono"/>
              </a:rPr>
              <a:t>0</a:t>
            </a:r>
            <a:r>
              <a:rPr lang="en-US" sz="1800" dirty="0">
                <a:solidFill>
                  <a:srgbClr val="BCBEC4"/>
                </a:solidFill>
                <a:effectLst/>
                <a:latin typeface="JetBrains Mono"/>
              </a:rPr>
              <a:t>][</a:t>
            </a:r>
            <a:r>
              <a:rPr lang="en-US" sz="1800" dirty="0">
                <a:solidFill>
                  <a:srgbClr val="6AAB73"/>
                </a:solidFill>
                <a:effectLst/>
                <a:latin typeface="JetBrains Mono"/>
              </a:rPr>
              <a:t>'label’</a:t>
            </a:r>
            <a:r>
              <a:rPr lang="en-US" sz="1800" dirty="0">
                <a:solidFill>
                  <a:srgbClr val="BCBEC4"/>
                </a:solidFill>
                <a:effectLst/>
                <a:latin typeface="JetBrains Mono"/>
              </a:rPr>
              <a:t>]</a:t>
            </a:r>
          </a:p>
          <a:p>
            <a:endParaRPr lang="en-US" sz="1600" dirty="0">
              <a:solidFill>
                <a:srgbClr val="BCBEC4"/>
              </a:solidFill>
              <a:effectLst/>
              <a:latin typeface="JetBrains Mono"/>
            </a:endParaRPr>
          </a:p>
          <a:p>
            <a:r>
              <a:rPr lang="en-IN" sz="1800" dirty="0">
                <a:solidFill>
                  <a:srgbClr val="CF8E6D"/>
                </a:solidFill>
                <a:effectLst/>
                <a:latin typeface="JetBrains Mono"/>
              </a:rPr>
              <a:t>if </a:t>
            </a:r>
            <a:r>
              <a:rPr lang="en-IN" sz="1800" dirty="0">
                <a:solidFill>
                  <a:srgbClr val="BCBEC4"/>
                </a:solidFill>
                <a:effectLst/>
                <a:latin typeface="JetBrains Mono"/>
              </a:rPr>
              <a:t>label == </a:t>
            </a:r>
            <a:r>
              <a:rPr lang="en-IN" sz="1800" dirty="0">
                <a:solidFill>
                  <a:srgbClr val="6AAB73"/>
                </a:solidFill>
                <a:effectLst/>
                <a:latin typeface="JetBrains Mono"/>
              </a:rPr>
              <a:t>'Left'</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cv2.putText(</a:t>
            </a:r>
            <a:r>
              <a:rPr lang="en-IN" sz="1800" dirty="0" err="1">
                <a:solidFill>
                  <a:srgbClr val="BCBEC4"/>
                </a:solidFill>
                <a:effectLst/>
                <a:latin typeface="JetBrains Mono"/>
              </a:rPr>
              <a:t>original_img</a:t>
            </a:r>
            <a:r>
              <a:rPr lang="en-IN" sz="1800" dirty="0">
                <a:solidFill>
                  <a:srgbClr val="BCBEC4"/>
                </a:solidFill>
                <a:effectLst/>
                <a:latin typeface="JetBrains Mono"/>
              </a:rPr>
              <a:t>, </a:t>
            </a:r>
            <a:r>
              <a:rPr lang="en-IN" sz="1800" dirty="0">
                <a:solidFill>
                  <a:srgbClr val="6AAB73"/>
                </a:solidFill>
                <a:effectLst/>
                <a:latin typeface="JetBrains Mono"/>
              </a:rPr>
              <a:t>f'</a:t>
            </a:r>
            <a:r>
              <a:rPr lang="en-IN" sz="1800" dirty="0">
                <a:solidFill>
                  <a:srgbClr val="CF8E6D"/>
                </a:solidFill>
                <a:effectLst/>
                <a:latin typeface="JetBrains Mono"/>
              </a:rPr>
              <a:t>{</a:t>
            </a:r>
            <a:r>
              <a:rPr lang="en-IN" sz="1800" dirty="0">
                <a:solidFill>
                  <a:srgbClr val="BCBEC4"/>
                </a:solidFill>
                <a:effectLst/>
                <a:latin typeface="JetBrains Mono"/>
              </a:rPr>
              <a:t>label</a:t>
            </a:r>
            <a:r>
              <a:rPr lang="en-IN" sz="1800" dirty="0">
                <a:solidFill>
                  <a:srgbClr val="CF8E6D"/>
                </a:solidFill>
                <a:effectLst/>
                <a:latin typeface="JetBrains Mono"/>
              </a:rPr>
              <a:t>}</a:t>
            </a:r>
            <a:r>
              <a:rPr lang="en-IN" sz="1800" dirty="0">
                <a:solidFill>
                  <a:srgbClr val="6AAB73"/>
                </a:solidFill>
                <a:effectLst/>
                <a:latin typeface="JetBrains Mono"/>
              </a:rPr>
              <a:t> Hand'</a:t>
            </a:r>
            <a:r>
              <a:rPr lang="en-IN" sz="1800" dirty="0">
                <a:solidFill>
                  <a:srgbClr val="BCBEC4"/>
                </a:solidFill>
                <a:effectLst/>
                <a:latin typeface="JetBrains Mono"/>
              </a:rPr>
              <a:t>, (</a:t>
            </a:r>
            <a:r>
              <a:rPr lang="en-IN" sz="1800" dirty="0">
                <a:solidFill>
                  <a:srgbClr val="2AACB8"/>
                </a:solidFill>
                <a:effectLst/>
                <a:latin typeface="JetBrains Mono"/>
              </a:rPr>
              <a:t>20</a:t>
            </a:r>
            <a:r>
              <a:rPr lang="en-IN" sz="1800" dirty="0">
                <a:solidFill>
                  <a:srgbClr val="BCBEC4"/>
                </a:solidFill>
                <a:effectLst/>
                <a:latin typeface="JetBrains Mono"/>
              </a:rPr>
              <a:t>, </a:t>
            </a:r>
            <a:r>
              <a:rPr lang="en-IN" sz="1800" dirty="0">
                <a:solidFill>
                  <a:srgbClr val="2AACB8"/>
                </a:solidFill>
                <a:effectLst/>
                <a:latin typeface="JetBrains Mono"/>
              </a:rPr>
              <a:t>56</a:t>
            </a:r>
            <a:r>
              <a:rPr lang="en-IN" sz="1800" dirty="0">
                <a:solidFill>
                  <a:srgbClr val="BCBEC4"/>
                </a:solidFill>
                <a:effectLst/>
                <a:latin typeface="JetBrains Mono"/>
              </a:rPr>
              <a:t>), cv2.FONT_HERSHEY_COMPLEX, </a:t>
            </a:r>
            <a:r>
              <a:rPr lang="en-IN" sz="1800" dirty="0">
                <a:solidFill>
                  <a:srgbClr val="2AACB8"/>
                </a:solidFill>
                <a:effectLst/>
                <a:latin typeface="JetBrains Mono"/>
              </a:rPr>
              <a:t>0.8</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lmList</a:t>
            </a:r>
            <a:r>
              <a:rPr lang="en-IN" sz="1800" dirty="0">
                <a:solidFill>
                  <a:srgbClr val="BCBEC4"/>
                </a:solidFill>
                <a:effectLst/>
                <a:latin typeface="JetBrains Mono"/>
              </a:rPr>
              <a:t> = []</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err="1">
                <a:solidFill>
                  <a:srgbClr val="BCBEC4"/>
                </a:solidFill>
                <a:effectLst/>
                <a:latin typeface="JetBrains Mono"/>
              </a:rPr>
              <a:t>results.multi_hand_landmarks</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for </a:t>
            </a:r>
            <a:r>
              <a:rPr lang="en-IN" sz="1800" dirty="0" err="1">
                <a:solidFill>
                  <a:srgbClr val="BCBEC4"/>
                </a:solidFill>
                <a:effectLst/>
                <a:latin typeface="JetBrains Mono"/>
              </a:rPr>
              <a:t>handlandmark</a:t>
            </a:r>
            <a:r>
              <a:rPr lang="en-IN" sz="1800" dirty="0">
                <a:solidFill>
                  <a:srgbClr val="BCBEC4"/>
                </a:solidFill>
                <a:effectLst/>
                <a:latin typeface="JetBrains Mono"/>
              </a:rPr>
              <a:t> </a:t>
            </a:r>
            <a:r>
              <a:rPr lang="en-IN" sz="1800" dirty="0">
                <a:solidFill>
                  <a:srgbClr val="CF8E6D"/>
                </a:solidFill>
                <a:effectLst/>
                <a:latin typeface="JetBrains Mono"/>
              </a:rPr>
              <a:t>in </a:t>
            </a:r>
            <a:r>
              <a:rPr lang="en-IN" sz="1800" dirty="0" err="1">
                <a:solidFill>
                  <a:srgbClr val="BCBEC4"/>
                </a:solidFill>
                <a:effectLst/>
                <a:latin typeface="JetBrains Mono"/>
              </a:rPr>
              <a:t>results.multi_hand_landmarks</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for </a:t>
            </a:r>
            <a:r>
              <a:rPr lang="en-IN" sz="1800" dirty="0">
                <a:solidFill>
                  <a:srgbClr val="BCBEC4"/>
                </a:solidFill>
                <a:effectLst/>
                <a:latin typeface="JetBrains Mono"/>
              </a:rPr>
              <a:t>id, </a:t>
            </a:r>
            <a:r>
              <a:rPr lang="en-IN" sz="1800" dirty="0" err="1">
                <a:solidFill>
                  <a:srgbClr val="BCBEC4"/>
                </a:solidFill>
                <a:effectLst/>
                <a:latin typeface="JetBrains Mono"/>
              </a:rPr>
              <a:t>lm</a:t>
            </a:r>
            <a:r>
              <a:rPr lang="en-IN" sz="1800" dirty="0">
                <a:solidFill>
                  <a:srgbClr val="BCBEC4"/>
                </a:solidFill>
                <a:effectLst/>
                <a:latin typeface="JetBrains Mono"/>
              </a:rPr>
              <a:t> </a:t>
            </a:r>
            <a:r>
              <a:rPr lang="en-IN" sz="1800" dirty="0">
                <a:solidFill>
                  <a:srgbClr val="CF8E6D"/>
                </a:solidFill>
                <a:effectLst/>
                <a:latin typeface="JetBrains Mono"/>
              </a:rPr>
              <a:t>in </a:t>
            </a:r>
            <a:r>
              <a:rPr lang="en-IN" sz="1800" dirty="0">
                <a:solidFill>
                  <a:srgbClr val="8888C6"/>
                </a:solidFill>
                <a:effectLst/>
                <a:latin typeface="JetBrains Mono"/>
              </a:rPr>
              <a:t>enumerate</a:t>
            </a:r>
            <a:r>
              <a:rPr lang="en-IN" sz="1800" dirty="0">
                <a:solidFill>
                  <a:srgbClr val="BCBEC4"/>
                </a:solidFill>
                <a:effectLst/>
                <a:latin typeface="JetBrains Mono"/>
              </a:rPr>
              <a:t>(</a:t>
            </a:r>
            <a:r>
              <a:rPr lang="en-IN" sz="1800" dirty="0" err="1">
                <a:solidFill>
                  <a:srgbClr val="BCBEC4"/>
                </a:solidFill>
                <a:effectLst/>
                <a:latin typeface="JetBrains Mono"/>
              </a:rPr>
              <a:t>handlandmark.landmark</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h, w, c = </a:t>
            </a:r>
            <a:r>
              <a:rPr lang="en-IN" sz="1800" dirty="0" err="1">
                <a:solidFill>
                  <a:srgbClr val="BCBEC4"/>
                </a:solidFill>
                <a:effectLst/>
                <a:latin typeface="JetBrains Mono"/>
              </a:rPr>
              <a:t>img.shape</a:t>
            </a:r>
            <a:br>
              <a:rPr lang="en-IN" sz="1800" dirty="0">
                <a:solidFill>
                  <a:srgbClr val="BCBEC4"/>
                </a:solidFill>
                <a:effectLst/>
                <a:latin typeface="JetBrains Mono"/>
              </a:rPr>
            </a:br>
            <a:r>
              <a:rPr lang="en-IN" sz="1800" dirty="0">
                <a:solidFill>
                  <a:srgbClr val="BCBEC4"/>
                </a:solidFill>
                <a:effectLst/>
                <a:latin typeface="JetBrains Mono"/>
              </a:rPr>
              <a:t>                cx, cy = </a:t>
            </a:r>
            <a:r>
              <a:rPr lang="en-IN" sz="1800" dirty="0">
                <a:solidFill>
                  <a:srgbClr val="8888C6"/>
                </a:solidFill>
                <a:effectLst/>
                <a:latin typeface="JetBrains Mono"/>
              </a:rPr>
              <a:t>int</a:t>
            </a:r>
            <a:r>
              <a:rPr lang="en-IN" sz="1800" dirty="0">
                <a:solidFill>
                  <a:srgbClr val="BCBEC4"/>
                </a:solidFill>
                <a:effectLst/>
                <a:latin typeface="JetBrains Mono"/>
              </a:rPr>
              <a:t>(</a:t>
            </a:r>
            <a:r>
              <a:rPr lang="en-IN" sz="1800" dirty="0" err="1">
                <a:solidFill>
                  <a:srgbClr val="BCBEC4"/>
                </a:solidFill>
                <a:effectLst/>
                <a:latin typeface="JetBrains Mono"/>
              </a:rPr>
              <a:t>lm.x</a:t>
            </a:r>
            <a:r>
              <a:rPr lang="en-IN" sz="1800" dirty="0">
                <a:solidFill>
                  <a:srgbClr val="BCBEC4"/>
                </a:solidFill>
                <a:effectLst/>
                <a:latin typeface="JetBrains Mono"/>
              </a:rPr>
              <a:t> * w), </a:t>
            </a:r>
            <a:r>
              <a:rPr lang="en-IN" sz="1800" dirty="0">
                <a:solidFill>
                  <a:srgbClr val="8888C6"/>
                </a:solidFill>
                <a:effectLst/>
                <a:latin typeface="JetBrains Mono"/>
              </a:rPr>
              <a:t>int</a:t>
            </a:r>
            <a:r>
              <a:rPr lang="en-IN" sz="1800" dirty="0">
                <a:solidFill>
                  <a:srgbClr val="BCBEC4"/>
                </a:solidFill>
                <a:effectLst/>
                <a:latin typeface="JetBrains Mono"/>
              </a:rPr>
              <a:t>(</a:t>
            </a:r>
            <a:r>
              <a:rPr lang="en-IN" sz="1800" dirty="0" err="1">
                <a:solidFill>
                  <a:srgbClr val="BCBEC4"/>
                </a:solidFill>
                <a:effectLst/>
                <a:latin typeface="JetBrains Mono"/>
              </a:rPr>
              <a:t>lm.y</a:t>
            </a:r>
            <a:r>
              <a:rPr lang="en-IN" sz="1800" dirty="0">
                <a:solidFill>
                  <a:srgbClr val="BCBEC4"/>
                </a:solidFill>
                <a:effectLst/>
                <a:latin typeface="JetBrains Mono"/>
              </a:rPr>
              <a:t> * h)</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lmList.append</a:t>
            </a:r>
            <a:r>
              <a:rPr lang="en-IN" sz="1800" dirty="0">
                <a:solidFill>
                  <a:srgbClr val="BCBEC4"/>
                </a:solidFill>
                <a:effectLst/>
                <a:latin typeface="JetBrains Mono"/>
              </a:rPr>
              <a:t>([id, cx, cy])</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mpDraw.draw_landmarks</a:t>
            </a:r>
            <a:r>
              <a:rPr lang="en-IN" sz="1800" dirty="0">
                <a:solidFill>
                  <a:srgbClr val="BCBEC4"/>
                </a:solidFill>
                <a:effectLst/>
                <a:latin typeface="JetBrains Mono"/>
              </a:rPr>
              <a:t>(</a:t>
            </a:r>
            <a:r>
              <a:rPr lang="en-IN" sz="1800" dirty="0" err="1">
                <a:solidFill>
                  <a:srgbClr val="BCBEC4"/>
                </a:solidFill>
                <a:effectLst/>
                <a:latin typeface="JetBrains Mono"/>
              </a:rPr>
              <a:t>img</a:t>
            </a:r>
            <a:r>
              <a:rPr lang="en-IN" sz="1800" dirty="0">
                <a:solidFill>
                  <a:srgbClr val="BCBEC4"/>
                </a:solidFill>
                <a:effectLst/>
                <a:latin typeface="JetBrains Mono"/>
              </a:rPr>
              <a:t>, </a:t>
            </a:r>
            <a:r>
              <a:rPr lang="en-IN" sz="1800" dirty="0" err="1">
                <a:solidFill>
                  <a:srgbClr val="BCBEC4"/>
                </a:solidFill>
                <a:effectLst/>
                <a:latin typeface="JetBrains Mono"/>
              </a:rPr>
              <a:t>handlandmark</a:t>
            </a:r>
            <a:r>
              <a:rPr lang="en-IN" sz="1800" dirty="0">
                <a:solidFill>
                  <a:srgbClr val="BCBEC4"/>
                </a:solidFill>
                <a:effectLst/>
                <a:latin typeface="JetBrains Mono"/>
              </a:rPr>
              <a:t>, </a:t>
            </a:r>
            <a:r>
              <a:rPr lang="en-IN" sz="1800" dirty="0" err="1">
                <a:solidFill>
                  <a:srgbClr val="BCBEC4"/>
                </a:solidFill>
                <a:effectLst/>
                <a:latin typeface="JetBrains Mono"/>
              </a:rPr>
              <a:t>mpHands.HAND_CONNECTIONS</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x1, y1 =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4</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4</a:t>
            </a:r>
            <a:r>
              <a:rPr lang="en-IN" sz="1800" dirty="0">
                <a:solidFill>
                  <a:srgbClr val="BCBEC4"/>
                </a:solidFill>
                <a:effectLst/>
                <a:latin typeface="JetBrains Mono"/>
              </a:rPr>
              <a:t>][</a:t>
            </a:r>
            <a:r>
              <a:rPr lang="en-IN" sz="1800" dirty="0">
                <a:solidFill>
                  <a:srgbClr val="2AACB8"/>
                </a:solidFill>
                <a:effectLst/>
                <a:latin typeface="JetBrains Mono"/>
              </a:rPr>
              <a:t>2</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x2, y2 =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8</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8</a:t>
            </a:r>
            <a:r>
              <a:rPr lang="en-IN" sz="1800" dirty="0">
                <a:solidFill>
                  <a:srgbClr val="BCBEC4"/>
                </a:solidFill>
                <a:effectLst/>
                <a:latin typeface="JetBrains Mono"/>
              </a:rPr>
              <a:t>][</a:t>
            </a:r>
            <a:r>
              <a:rPr lang="en-IN" sz="1800" dirty="0">
                <a:solidFill>
                  <a:srgbClr val="2AACB8"/>
                </a:solidFill>
                <a:effectLst/>
                <a:latin typeface="JetBrains Mono"/>
              </a:rPr>
              <a:t>2</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cv2.circle(</a:t>
            </a:r>
            <a:r>
              <a:rPr lang="en-IN" sz="1800" dirty="0" err="1">
                <a:solidFill>
                  <a:srgbClr val="BCBEC4"/>
                </a:solidFill>
                <a:effectLst/>
                <a:latin typeface="JetBrains Mono"/>
              </a:rPr>
              <a:t>img</a:t>
            </a:r>
            <a:r>
              <a:rPr lang="en-IN" sz="1800" dirty="0">
                <a:solidFill>
                  <a:srgbClr val="BCBEC4"/>
                </a:solidFill>
                <a:effectLst/>
                <a:latin typeface="JetBrains Mono"/>
              </a:rPr>
              <a:t>, (x1, y1), </a:t>
            </a:r>
            <a:r>
              <a:rPr lang="en-IN" sz="1800" dirty="0">
                <a:solidFill>
                  <a:srgbClr val="2AACB8"/>
                </a:solidFill>
                <a:effectLst/>
                <a:latin typeface="JetBrains Mono"/>
              </a:rPr>
              <a:t>15</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cv2.FILLED)</a:t>
            </a:r>
            <a:br>
              <a:rPr lang="en-IN" sz="1800" dirty="0">
                <a:solidFill>
                  <a:srgbClr val="BCBEC4"/>
                </a:solidFill>
                <a:effectLst/>
                <a:latin typeface="JetBrains Mono"/>
              </a:rPr>
            </a:br>
            <a:r>
              <a:rPr lang="en-IN" sz="1800" dirty="0">
                <a:solidFill>
                  <a:srgbClr val="BCBEC4"/>
                </a:solidFill>
                <a:effectLst/>
                <a:latin typeface="JetBrains Mono"/>
              </a:rPr>
              <a:t>        cv2.circle(</a:t>
            </a:r>
            <a:r>
              <a:rPr lang="en-IN" sz="1800" dirty="0" err="1">
                <a:solidFill>
                  <a:srgbClr val="BCBEC4"/>
                </a:solidFill>
                <a:effectLst/>
                <a:latin typeface="JetBrains Mono"/>
              </a:rPr>
              <a:t>img</a:t>
            </a:r>
            <a:r>
              <a:rPr lang="en-IN" sz="1800" dirty="0">
                <a:solidFill>
                  <a:srgbClr val="BCBEC4"/>
                </a:solidFill>
                <a:effectLst/>
                <a:latin typeface="JetBrains Mono"/>
              </a:rPr>
              <a:t>, (x2, y2), </a:t>
            </a:r>
            <a:r>
              <a:rPr lang="en-IN" sz="1800" dirty="0">
                <a:solidFill>
                  <a:srgbClr val="2AACB8"/>
                </a:solidFill>
                <a:effectLst/>
                <a:latin typeface="JetBrains Mono"/>
              </a:rPr>
              <a:t>15</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cv2.FILLED)</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cv2.line(</a:t>
            </a:r>
            <a:r>
              <a:rPr lang="en-IN" sz="1800" dirty="0" err="1">
                <a:solidFill>
                  <a:srgbClr val="BCBEC4"/>
                </a:solidFill>
                <a:effectLst/>
                <a:latin typeface="JetBrains Mono"/>
              </a:rPr>
              <a:t>img</a:t>
            </a:r>
            <a:r>
              <a:rPr lang="en-IN" sz="1800" dirty="0">
                <a:solidFill>
                  <a:srgbClr val="BCBEC4"/>
                </a:solidFill>
                <a:effectLst/>
                <a:latin typeface="JetBrains Mono"/>
              </a:rPr>
              <a:t>, (x1, y1), (x2, y2),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3</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length = </a:t>
            </a:r>
            <a:r>
              <a:rPr lang="en-IN" sz="1800" dirty="0" err="1">
                <a:solidFill>
                  <a:srgbClr val="BCBEC4"/>
                </a:solidFill>
                <a:effectLst/>
                <a:latin typeface="JetBrains Mono"/>
              </a:rPr>
              <a:t>hypot</a:t>
            </a:r>
            <a:r>
              <a:rPr lang="en-IN" sz="1800" dirty="0">
                <a:solidFill>
                  <a:srgbClr val="BCBEC4"/>
                </a:solidFill>
                <a:effectLst/>
                <a:latin typeface="JetBrains Mono"/>
              </a:rPr>
              <a:t>(x2 - x1, y2 - y1)</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vol = </a:t>
            </a:r>
            <a:r>
              <a:rPr lang="en-IN" sz="1800" dirty="0" err="1">
                <a:solidFill>
                  <a:srgbClr val="BCBEC4"/>
                </a:solidFill>
                <a:effectLst/>
                <a:latin typeface="JetBrains Mono"/>
              </a:rPr>
              <a:t>np.interp</a:t>
            </a:r>
            <a:r>
              <a:rPr lang="en-IN" sz="1800" dirty="0">
                <a:solidFill>
                  <a:srgbClr val="BCBEC4"/>
                </a:solidFill>
                <a:effectLst/>
                <a:latin typeface="JetBrains Mono"/>
              </a:rPr>
              <a:t>(length, [</a:t>
            </a:r>
            <a:r>
              <a:rPr lang="en-IN" sz="1800" dirty="0">
                <a:solidFill>
                  <a:srgbClr val="2AACB8"/>
                </a:solidFill>
                <a:effectLst/>
                <a:latin typeface="JetBrains Mono"/>
              </a:rPr>
              <a:t>15</a:t>
            </a:r>
            <a:r>
              <a:rPr lang="en-IN" sz="1800" dirty="0">
                <a:solidFill>
                  <a:srgbClr val="BCBEC4"/>
                </a:solidFill>
                <a:effectLst/>
                <a:latin typeface="JetBrains Mono"/>
              </a:rPr>
              <a:t>, </a:t>
            </a:r>
            <a:r>
              <a:rPr lang="en-IN" sz="1800" dirty="0">
                <a:solidFill>
                  <a:srgbClr val="2AACB8"/>
                </a:solidFill>
                <a:effectLst/>
                <a:latin typeface="JetBrains Mono"/>
              </a:rPr>
              <a:t>220</a:t>
            </a:r>
            <a:r>
              <a:rPr lang="en-IN" sz="1800" dirty="0">
                <a:solidFill>
                  <a:srgbClr val="BCBEC4"/>
                </a:solidFill>
                <a:effectLst/>
                <a:latin typeface="JetBrains Mono"/>
              </a:rPr>
              <a:t>], [</a:t>
            </a:r>
            <a:r>
              <a:rPr lang="en-IN" sz="1800" dirty="0" err="1">
                <a:solidFill>
                  <a:srgbClr val="BCBEC4"/>
                </a:solidFill>
                <a:effectLst/>
                <a:latin typeface="JetBrains Mono"/>
              </a:rPr>
              <a:t>volMin</a:t>
            </a:r>
            <a:r>
              <a:rPr lang="en-IN" sz="1800" dirty="0">
                <a:solidFill>
                  <a:srgbClr val="BCBEC4"/>
                </a:solidFill>
                <a:effectLst/>
                <a:latin typeface="JetBrains Mono"/>
              </a:rPr>
              <a:t>, </a:t>
            </a:r>
            <a:r>
              <a:rPr lang="en-IN" sz="1800" dirty="0" err="1">
                <a:solidFill>
                  <a:srgbClr val="BCBEC4"/>
                </a:solidFill>
                <a:effectLst/>
                <a:latin typeface="JetBrains Mono"/>
              </a:rPr>
              <a:t>volMax</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8888C6"/>
                </a:solidFill>
                <a:effectLst/>
                <a:latin typeface="JetBrains Mono"/>
              </a:rPr>
              <a:t>print</a:t>
            </a:r>
            <a:r>
              <a:rPr lang="en-IN" sz="1800" dirty="0">
                <a:solidFill>
                  <a:srgbClr val="BCBEC4"/>
                </a:solidFill>
                <a:effectLst/>
                <a:latin typeface="JetBrains Mono"/>
              </a:rPr>
              <a:t>(vol, length)</a:t>
            </a:r>
          </a:p>
          <a:p>
            <a:r>
              <a:rPr lang="en-IN" sz="1800" dirty="0" err="1">
                <a:solidFill>
                  <a:srgbClr val="BCBEC4"/>
                </a:solidFill>
                <a:effectLst/>
                <a:latin typeface="JetBrains Mono"/>
              </a:rPr>
              <a:t>volume.SetMasterVolumeLevel</a:t>
            </a:r>
            <a:r>
              <a:rPr lang="en-IN" sz="1800" dirty="0">
                <a:solidFill>
                  <a:srgbClr val="BCBEC4"/>
                </a:solidFill>
                <a:effectLst/>
                <a:latin typeface="JetBrains Mono"/>
              </a:rPr>
              <a:t>(vol, </a:t>
            </a:r>
            <a:r>
              <a:rPr lang="en-IN" sz="1800" dirty="0">
                <a:solidFill>
                  <a:srgbClr val="CF8E6D"/>
                </a:solidFill>
                <a:effectLst/>
                <a:latin typeface="JetBrains Mono"/>
              </a:rPr>
              <a:t>None</a:t>
            </a:r>
            <a:r>
              <a:rPr lang="en-IN" sz="1800" dirty="0">
                <a:solidFill>
                  <a:srgbClr val="BCBEC4"/>
                </a:solidFill>
                <a:effectLst/>
                <a:latin typeface="JetBrains Mono"/>
              </a:rPr>
              <a:t>)</a:t>
            </a:r>
          </a:p>
          <a:p>
            <a:endParaRPr lang="en-IN" sz="1500" dirty="0"/>
          </a:p>
        </p:txBody>
      </p:sp>
      <p:sp>
        <p:nvSpPr>
          <p:cNvPr id="25" name="Text Placeholder 20">
            <a:extLst>
              <a:ext uri="{FF2B5EF4-FFF2-40B4-BE49-F238E27FC236}">
                <a16:creationId xmlns:a16="http://schemas.microsoft.com/office/drawing/2014/main" id="{0FDEF7D0-E9B6-78F2-6E5F-E57F3668B0C0}"/>
              </a:ext>
            </a:extLst>
          </p:cNvPr>
          <p:cNvSpPr txBox="1">
            <a:spLocks/>
          </p:cNvSpPr>
          <p:nvPr/>
        </p:nvSpPr>
        <p:spPr>
          <a:xfrm>
            <a:off x="6096000" y="136525"/>
            <a:ext cx="5751654" cy="6584950"/>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300" dirty="0"/>
          </a:p>
        </p:txBody>
      </p:sp>
      <p:sp>
        <p:nvSpPr>
          <p:cNvPr id="2" name="Text Placeholder 20">
            <a:extLst>
              <a:ext uri="{FF2B5EF4-FFF2-40B4-BE49-F238E27FC236}">
                <a16:creationId xmlns:a16="http://schemas.microsoft.com/office/drawing/2014/main" id="{75075F3E-E4F8-2FF7-1971-F56AB94F5F36}"/>
              </a:ext>
            </a:extLst>
          </p:cNvPr>
          <p:cNvSpPr txBox="1">
            <a:spLocks/>
          </p:cNvSpPr>
          <p:nvPr/>
        </p:nvSpPr>
        <p:spPr>
          <a:xfrm>
            <a:off x="6096000" y="136525"/>
            <a:ext cx="5751654" cy="658495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500" dirty="0"/>
          </a:p>
        </p:txBody>
      </p:sp>
      <p:sp>
        <p:nvSpPr>
          <p:cNvPr id="3" name="Text Placeholder 20">
            <a:extLst>
              <a:ext uri="{FF2B5EF4-FFF2-40B4-BE49-F238E27FC236}">
                <a16:creationId xmlns:a16="http://schemas.microsoft.com/office/drawing/2014/main" id="{31EEC671-423D-6C2E-0491-97C3B64633A8}"/>
              </a:ext>
            </a:extLst>
          </p:cNvPr>
          <p:cNvSpPr txBox="1">
            <a:spLocks/>
          </p:cNvSpPr>
          <p:nvPr/>
        </p:nvSpPr>
        <p:spPr>
          <a:xfrm>
            <a:off x="6096000" y="136525"/>
            <a:ext cx="5751654" cy="658495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rgbClr val="CF8E6D"/>
                </a:solidFill>
                <a:effectLst/>
                <a:latin typeface="JetBrains Mono"/>
              </a:rPr>
              <a:t>if </a:t>
            </a:r>
            <a:r>
              <a:rPr lang="en-IN" sz="1800" dirty="0">
                <a:solidFill>
                  <a:srgbClr val="BCBEC4"/>
                </a:solidFill>
                <a:effectLst/>
                <a:latin typeface="JetBrains Mono"/>
              </a:rPr>
              <a:t>label == </a:t>
            </a:r>
            <a:r>
              <a:rPr lang="en-IN" sz="1800" dirty="0">
                <a:solidFill>
                  <a:srgbClr val="6AAB73"/>
                </a:solidFill>
                <a:effectLst/>
                <a:latin typeface="JetBrains Mono"/>
              </a:rPr>
              <a:t>'Right'</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img</a:t>
            </a:r>
            <a:r>
              <a:rPr lang="en-IN" sz="1800" dirty="0">
                <a:solidFill>
                  <a:srgbClr val="BCBEC4"/>
                </a:solidFill>
                <a:effectLst/>
                <a:latin typeface="JetBrains Mono"/>
              </a:rPr>
              <a:t> = </a:t>
            </a:r>
            <a:r>
              <a:rPr lang="en-IN" sz="1800" dirty="0" err="1">
                <a:solidFill>
                  <a:srgbClr val="BCBEC4"/>
                </a:solidFill>
                <a:effectLst/>
                <a:latin typeface="JetBrains Mono"/>
              </a:rPr>
              <a:t>original_img.copy</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cv2.putText(</a:t>
            </a:r>
            <a:r>
              <a:rPr lang="en-IN" sz="1800" dirty="0" err="1">
                <a:solidFill>
                  <a:srgbClr val="BCBEC4"/>
                </a:solidFill>
                <a:effectLst/>
                <a:latin typeface="JetBrains Mono"/>
              </a:rPr>
              <a:t>original_img</a:t>
            </a:r>
            <a:r>
              <a:rPr lang="en-IN" sz="1800" dirty="0">
                <a:solidFill>
                  <a:srgbClr val="BCBEC4"/>
                </a:solidFill>
                <a:effectLst/>
                <a:latin typeface="JetBrains Mono"/>
              </a:rPr>
              <a:t>, </a:t>
            </a:r>
            <a:r>
              <a:rPr lang="en-IN" sz="1800" dirty="0">
                <a:solidFill>
                  <a:srgbClr val="6AAB73"/>
                </a:solidFill>
                <a:effectLst/>
                <a:latin typeface="JetBrains Mono"/>
              </a:rPr>
              <a:t>f'</a:t>
            </a:r>
            <a:r>
              <a:rPr lang="en-IN" sz="1800" dirty="0">
                <a:solidFill>
                  <a:srgbClr val="CF8E6D"/>
                </a:solidFill>
                <a:effectLst/>
                <a:latin typeface="JetBrains Mono"/>
              </a:rPr>
              <a:t>{</a:t>
            </a:r>
            <a:r>
              <a:rPr lang="en-IN" sz="1800" dirty="0">
                <a:solidFill>
                  <a:srgbClr val="BCBEC4"/>
                </a:solidFill>
                <a:effectLst/>
                <a:latin typeface="JetBrains Mono"/>
              </a:rPr>
              <a:t>label</a:t>
            </a:r>
            <a:r>
              <a:rPr lang="en-IN" sz="1800" dirty="0">
                <a:solidFill>
                  <a:srgbClr val="CF8E6D"/>
                </a:solidFill>
                <a:effectLst/>
                <a:latin typeface="JetBrains Mono"/>
              </a:rPr>
              <a:t>}</a:t>
            </a:r>
            <a:r>
              <a:rPr lang="en-IN" sz="1800" dirty="0">
                <a:solidFill>
                  <a:srgbClr val="6AAB73"/>
                </a:solidFill>
                <a:effectLst/>
                <a:latin typeface="JetBrains Mono"/>
              </a:rPr>
              <a:t> Hand'</a:t>
            </a:r>
            <a:r>
              <a:rPr lang="en-IN" sz="1800" dirty="0">
                <a:solidFill>
                  <a:srgbClr val="BCBEC4"/>
                </a:solidFill>
                <a:effectLst/>
                <a:latin typeface="JetBrains Mono"/>
              </a:rPr>
              <a:t>, (</a:t>
            </a:r>
            <a:r>
              <a:rPr lang="en-IN" sz="1800" dirty="0">
                <a:solidFill>
                  <a:srgbClr val="2AACB8"/>
                </a:solidFill>
                <a:effectLst/>
                <a:latin typeface="JetBrains Mono"/>
              </a:rPr>
              <a:t>460</a:t>
            </a:r>
            <a:r>
              <a:rPr lang="en-IN" sz="1800" dirty="0">
                <a:solidFill>
                  <a:srgbClr val="BCBEC4"/>
                </a:solidFill>
                <a:effectLst/>
                <a:latin typeface="JetBrains Mono"/>
              </a:rPr>
              <a:t>, </a:t>
            </a:r>
            <a:r>
              <a:rPr lang="en-IN" sz="1800" dirty="0">
                <a:solidFill>
                  <a:srgbClr val="2AACB8"/>
                </a:solidFill>
                <a:effectLst/>
                <a:latin typeface="JetBrains Mono"/>
              </a:rPr>
              <a:t>56</a:t>
            </a:r>
            <a:r>
              <a:rPr lang="en-IN" sz="1800" dirty="0">
                <a:solidFill>
                  <a:srgbClr val="BCBEC4"/>
                </a:solidFill>
                <a:effectLst/>
                <a:latin typeface="JetBrains Mono"/>
              </a:rPr>
              <a:t>), cv2.FONT_HERSHEY_COMPLEX, </a:t>
            </a:r>
            <a:r>
              <a:rPr lang="en-IN" sz="1800" dirty="0">
                <a:solidFill>
                  <a:srgbClr val="2AACB8"/>
                </a:solidFill>
                <a:effectLst/>
                <a:latin typeface="JetBrains Mono"/>
              </a:rPr>
              <a:t>0.8</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img</a:t>
            </a:r>
            <a:r>
              <a:rPr lang="en-IN" sz="1800" dirty="0">
                <a:solidFill>
                  <a:srgbClr val="BCBEC4"/>
                </a:solidFill>
                <a:effectLst/>
                <a:latin typeface="JetBrains Mono"/>
              </a:rPr>
              <a:t> = </a:t>
            </a:r>
            <a:r>
              <a:rPr lang="en-IN" sz="1800" dirty="0" err="1">
                <a:solidFill>
                  <a:srgbClr val="BCBEC4"/>
                </a:solidFill>
                <a:effectLst/>
                <a:latin typeface="JetBrains Mono"/>
              </a:rPr>
              <a:t>detector.findHands</a:t>
            </a:r>
            <a:r>
              <a:rPr lang="en-IN" sz="1800" dirty="0">
                <a:solidFill>
                  <a:srgbClr val="BCBEC4"/>
                </a:solidFill>
                <a:effectLst/>
                <a:latin typeface="JetBrains Mono"/>
              </a:rPr>
              <a:t>(</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lmlist</a:t>
            </a:r>
            <a:r>
              <a:rPr lang="en-IN" sz="1800" dirty="0">
                <a:solidFill>
                  <a:srgbClr val="BCBEC4"/>
                </a:solidFill>
                <a:effectLst/>
                <a:latin typeface="JetBrains Mono"/>
              </a:rPr>
              <a:t>, </a:t>
            </a:r>
            <a:r>
              <a:rPr lang="en-IN" sz="1800" dirty="0" err="1">
                <a:solidFill>
                  <a:srgbClr val="BCBEC4"/>
                </a:solidFill>
                <a:effectLst/>
                <a:latin typeface="JetBrains Mono"/>
              </a:rPr>
              <a:t>bbox</a:t>
            </a:r>
            <a:r>
              <a:rPr lang="en-IN" sz="1800" dirty="0">
                <a:solidFill>
                  <a:srgbClr val="BCBEC4"/>
                </a:solidFill>
                <a:effectLst/>
                <a:latin typeface="JetBrains Mono"/>
              </a:rPr>
              <a:t> = </a:t>
            </a:r>
            <a:r>
              <a:rPr lang="en-IN" sz="1800" dirty="0" err="1">
                <a:solidFill>
                  <a:srgbClr val="BCBEC4"/>
                </a:solidFill>
                <a:effectLst/>
                <a:latin typeface="JetBrains Mono"/>
              </a:rPr>
              <a:t>detector.findPosition</a:t>
            </a:r>
            <a:r>
              <a:rPr lang="en-IN" sz="1800" dirty="0">
                <a:solidFill>
                  <a:srgbClr val="BCBEC4"/>
                </a:solidFill>
                <a:effectLst/>
                <a:latin typeface="JetBrains Mono"/>
              </a:rPr>
              <a:t>(</a:t>
            </a:r>
            <a:r>
              <a:rPr lang="en-IN" sz="1800" dirty="0" err="1">
                <a:solidFill>
                  <a:srgbClr val="BCBEC4"/>
                </a:solidFill>
                <a:effectLst/>
                <a:latin typeface="JetBrains Mono"/>
              </a:rPr>
              <a:t>img</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err="1">
                <a:solidFill>
                  <a:srgbClr val="8888C6"/>
                </a:solidFill>
                <a:effectLst/>
                <a:latin typeface="JetBrains Mono"/>
              </a:rPr>
              <a:t>len</a:t>
            </a:r>
            <a:r>
              <a:rPr lang="en-IN" sz="1800" dirty="0">
                <a:solidFill>
                  <a:srgbClr val="BCBEC4"/>
                </a:solidFill>
                <a:effectLst/>
                <a:latin typeface="JetBrains Mono"/>
              </a:rPr>
              <a:t>(</a:t>
            </a:r>
            <a:r>
              <a:rPr lang="en-IN" sz="1800" dirty="0" err="1">
                <a:solidFill>
                  <a:srgbClr val="BCBEC4"/>
                </a:solidFill>
                <a:effectLst/>
                <a:latin typeface="JetBrains Mono"/>
              </a:rPr>
              <a:t>lmlist</a:t>
            </a:r>
            <a:r>
              <a:rPr lang="en-IN" sz="1800" dirty="0">
                <a:solidFill>
                  <a:srgbClr val="BCBEC4"/>
                </a:solidFill>
                <a:effectLst/>
                <a:latin typeface="JetBrains Mono"/>
              </a:rPr>
              <a:t>) != </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x1, y1 =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8</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x2, y2 = </a:t>
            </a:r>
            <a:r>
              <a:rPr lang="en-IN" sz="1800" dirty="0" err="1">
                <a:solidFill>
                  <a:srgbClr val="BCBEC4"/>
                </a:solidFill>
                <a:effectLst/>
                <a:latin typeface="JetBrains Mono"/>
              </a:rPr>
              <a:t>lmlist</a:t>
            </a:r>
            <a:r>
              <a:rPr lang="en-IN" sz="1800" dirty="0">
                <a:solidFill>
                  <a:srgbClr val="BCBEC4"/>
                </a:solidFill>
                <a:effectLst/>
                <a:latin typeface="JetBrains Mono"/>
              </a:rPr>
              <a:t>[</a:t>
            </a:r>
            <a:r>
              <a:rPr lang="en-IN" sz="1800" dirty="0">
                <a:solidFill>
                  <a:srgbClr val="2AACB8"/>
                </a:solidFill>
                <a:effectLst/>
                <a:latin typeface="JetBrains Mono"/>
              </a:rPr>
              <a:t>12</a:t>
            </a:r>
            <a:r>
              <a:rPr lang="en-IN" sz="1800" dirty="0">
                <a:solidFill>
                  <a:srgbClr val="BCBEC4"/>
                </a:solidFill>
                <a:effectLst/>
                <a:latin typeface="JetBrains Mono"/>
              </a:rPr>
              <a:t>][</a:t>
            </a:r>
            <a:r>
              <a:rPr lang="en-IN" sz="1800" dirty="0">
                <a:solidFill>
                  <a:srgbClr val="2AACB8"/>
                </a:solidFill>
                <a:effectLst/>
                <a:latin typeface="JetBrains Mono"/>
              </a:rPr>
              <a:t>1</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fingers = </a:t>
            </a:r>
            <a:r>
              <a:rPr lang="en-IN" sz="1800" dirty="0" err="1">
                <a:solidFill>
                  <a:srgbClr val="BCBEC4"/>
                </a:solidFill>
                <a:effectLst/>
                <a:latin typeface="JetBrains Mono"/>
              </a:rPr>
              <a:t>detector.fingersUp</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cv2.rectangle(</a:t>
            </a:r>
            <a:r>
              <a:rPr lang="en-IN" sz="1800" dirty="0" err="1">
                <a:solidFill>
                  <a:srgbClr val="BCBEC4"/>
                </a:solidFill>
                <a:effectLst/>
                <a:latin typeface="JetBrains Mono"/>
              </a:rPr>
              <a:t>img</a:t>
            </a:r>
            <a:r>
              <a:rPr lang="en-IN" sz="1800" dirty="0">
                <a:solidFill>
                  <a:srgbClr val="BCBEC4"/>
                </a:solidFill>
                <a:effectLst/>
                <a:latin typeface="JetBrains Mono"/>
              </a:rPr>
              <a:t>, (</a:t>
            </a:r>
            <a:r>
              <a:rPr lang="en-IN" sz="1800" dirty="0" err="1">
                <a:solidFill>
                  <a:srgbClr val="BCBEC4"/>
                </a:solidFill>
                <a:effectLst/>
                <a:latin typeface="JetBrains Mono"/>
              </a:rPr>
              <a:t>frameR</a:t>
            </a:r>
            <a:r>
              <a:rPr lang="en-IN" sz="1800" dirty="0">
                <a:solidFill>
                  <a:srgbClr val="BCBEC4"/>
                </a:solidFill>
                <a:effectLst/>
                <a:latin typeface="JetBrains Mono"/>
              </a:rPr>
              <a:t>, </a:t>
            </a:r>
            <a:r>
              <a:rPr lang="en-IN" sz="1800" dirty="0" err="1">
                <a:solidFill>
                  <a:srgbClr val="BCBEC4"/>
                </a:solidFill>
                <a:effectLst/>
                <a:latin typeface="JetBrains Mono"/>
              </a:rPr>
              <a:t>frameR</a:t>
            </a:r>
            <a:r>
              <a:rPr lang="en-IN" sz="1800" dirty="0">
                <a:solidFill>
                  <a:srgbClr val="BCBEC4"/>
                </a:solidFill>
                <a:effectLst/>
                <a:latin typeface="JetBrains Mono"/>
              </a:rPr>
              <a:t>), (width - </a:t>
            </a:r>
            <a:r>
              <a:rPr lang="en-IN" sz="1800" dirty="0" err="1">
                <a:solidFill>
                  <a:srgbClr val="BCBEC4"/>
                </a:solidFill>
                <a:effectLst/>
                <a:latin typeface="JetBrains Mono"/>
              </a:rPr>
              <a:t>frameR</a:t>
            </a:r>
            <a:r>
              <a:rPr lang="en-IN" sz="1800" dirty="0">
                <a:solidFill>
                  <a:srgbClr val="BCBEC4"/>
                </a:solidFill>
                <a:effectLst/>
                <a:latin typeface="JetBrains Mono"/>
              </a:rPr>
              <a:t>, height - </a:t>
            </a:r>
            <a:r>
              <a:rPr lang="en-IN" sz="1800" dirty="0" err="1">
                <a:solidFill>
                  <a:srgbClr val="BCBEC4"/>
                </a:solidFill>
                <a:effectLst/>
                <a:latin typeface="JetBrains Mono"/>
              </a:rPr>
              <a:t>frameR</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2</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a:solidFill>
                  <a:srgbClr val="CF8E6D"/>
                </a:solidFill>
                <a:effectLst/>
                <a:latin typeface="JetBrains Mono"/>
              </a:rPr>
              <a:t>if </a:t>
            </a:r>
            <a:r>
              <a:rPr lang="en-IN" sz="1800" dirty="0">
                <a:solidFill>
                  <a:srgbClr val="BCBEC4"/>
                </a:solidFill>
                <a:effectLst/>
                <a:latin typeface="JetBrains Mono"/>
              </a:rPr>
              <a:t>fingers[</a:t>
            </a:r>
            <a:r>
              <a:rPr lang="en-IN" sz="1800" dirty="0">
                <a:solidFill>
                  <a:srgbClr val="2AACB8"/>
                </a:solidFill>
                <a:effectLst/>
                <a:latin typeface="JetBrains Mono"/>
              </a:rPr>
              <a:t>1</a:t>
            </a:r>
            <a:r>
              <a:rPr lang="en-IN" sz="1800" dirty="0">
                <a:solidFill>
                  <a:srgbClr val="BCBEC4"/>
                </a:solidFill>
                <a:effectLst/>
                <a:latin typeface="JetBrains Mono"/>
              </a:rPr>
              <a:t>] == </a:t>
            </a:r>
            <a:r>
              <a:rPr lang="en-IN" sz="1800" dirty="0">
                <a:solidFill>
                  <a:srgbClr val="2AACB8"/>
                </a:solidFill>
                <a:effectLst/>
                <a:latin typeface="JetBrains Mono"/>
              </a:rPr>
              <a:t>1 </a:t>
            </a:r>
            <a:r>
              <a:rPr lang="en-IN" sz="1800" dirty="0">
                <a:solidFill>
                  <a:srgbClr val="CF8E6D"/>
                </a:solidFill>
                <a:effectLst/>
                <a:latin typeface="JetBrains Mono"/>
              </a:rPr>
              <a:t>and </a:t>
            </a:r>
            <a:r>
              <a:rPr lang="en-IN" sz="1800" dirty="0">
                <a:solidFill>
                  <a:srgbClr val="BCBEC4"/>
                </a:solidFill>
                <a:effectLst/>
                <a:latin typeface="JetBrains Mono"/>
              </a:rPr>
              <a:t>fingers[</a:t>
            </a:r>
            <a:r>
              <a:rPr lang="en-IN" sz="1800" dirty="0">
                <a:solidFill>
                  <a:srgbClr val="2AACB8"/>
                </a:solidFill>
                <a:effectLst/>
                <a:latin typeface="JetBrains Mono"/>
              </a:rPr>
              <a:t>2</a:t>
            </a:r>
            <a:r>
              <a:rPr lang="en-IN" sz="1800" dirty="0">
                <a:solidFill>
                  <a:srgbClr val="BCBEC4"/>
                </a:solidFill>
                <a:effectLst/>
                <a:latin typeface="JetBrains Mono"/>
              </a:rPr>
              <a:t>] == </a:t>
            </a:r>
            <a:r>
              <a:rPr lang="en-IN" sz="1800" dirty="0">
                <a:solidFill>
                  <a:srgbClr val="2AACB8"/>
                </a:solidFill>
                <a:effectLst/>
                <a:latin typeface="JetBrains Mono"/>
              </a:rPr>
              <a:t>0</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x3 = </a:t>
            </a:r>
            <a:r>
              <a:rPr lang="en-IN" sz="1800" dirty="0" err="1">
                <a:solidFill>
                  <a:srgbClr val="BCBEC4"/>
                </a:solidFill>
                <a:effectLst/>
                <a:latin typeface="JetBrains Mono"/>
              </a:rPr>
              <a:t>np.interp</a:t>
            </a:r>
            <a:r>
              <a:rPr lang="en-IN" sz="1800" dirty="0">
                <a:solidFill>
                  <a:srgbClr val="BCBEC4"/>
                </a:solidFill>
                <a:effectLst/>
                <a:latin typeface="JetBrains Mono"/>
              </a:rPr>
              <a:t>(x1, (</a:t>
            </a:r>
            <a:r>
              <a:rPr lang="en-IN" sz="1800" dirty="0" err="1">
                <a:solidFill>
                  <a:srgbClr val="BCBEC4"/>
                </a:solidFill>
                <a:effectLst/>
                <a:latin typeface="JetBrains Mono"/>
              </a:rPr>
              <a:t>frameR</a:t>
            </a:r>
            <a:r>
              <a:rPr lang="en-IN" sz="1800" dirty="0">
                <a:solidFill>
                  <a:srgbClr val="BCBEC4"/>
                </a:solidFill>
                <a:effectLst/>
                <a:latin typeface="JetBrains Mono"/>
              </a:rPr>
              <a:t>, width - </a:t>
            </a:r>
            <a:r>
              <a:rPr lang="en-IN" sz="1800" dirty="0" err="1">
                <a:solidFill>
                  <a:srgbClr val="BCBEC4"/>
                </a:solidFill>
                <a:effectLst/>
                <a:latin typeface="JetBrains Mono"/>
              </a:rPr>
              <a:t>frameR</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err="1">
                <a:solidFill>
                  <a:srgbClr val="BCBEC4"/>
                </a:solidFill>
                <a:effectLst/>
                <a:latin typeface="JetBrains Mono"/>
              </a:rPr>
              <a:t>screen_width</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y3 = </a:t>
            </a:r>
            <a:r>
              <a:rPr lang="en-IN" sz="1800" dirty="0" err="1">
                <a:solidFill>
                  <a:srgbClr val="BCBEC4"/>
                </a:solidFill>
                <a:effectLst/>
                <a:latin typeface="JetBrains Mono"/>
              </a:rPr>
              <a:t>np.interp</a:t>
            </a:r>
            <a:r>
              <a:rPr lang="en-IN" sz="1800" dirty="0">
                <a:solidFill>
                  <a:srgbClr val="BCBEC4"/>
                </a:solidFill>
                <a:effectLst/>
                <a:latin typeface="JetBrains Mono"/>
              </a:rPr>
              <a:t>(y1, (</a:t>
            </a:r>
            <a:r>
              <a:rPr lang="en-IN" sz="1800" dirty="0" err="1">
                <a:solidFill>
                  <a:srgbClr val="BCBEC4"/>
                </a:solidFill>
                <a:effectLst/>
                <a:latin typeface="JetBrains Mono"/>
              </a:rPr>
              <a:t>frameR</a:t>
            </a:r>
            <a:r>
              <a:rPr lang="en-IN" sz="1800" dirty="0">
                <a:solidFill>
                  <a:srgbClr val="BCBEC4"/>
                </a:solidFill>
                <a:effectLst/>
                <a:latin typeface="JetBrains Mono"/>
              </a:rPr>
              <a:t>, height - </a:t>
            </a:r>
            <a:r>
              <a:rPr lang="en-IN" sz="1800" dirty="0" err="1">
                <a:solidFill>
                  <a:srgbClr val="BCBEC4"/>
                </a:solidFill>
                <a:effectLst/>
                <a:latin typeface="JetBrains Mono"/>
              </a:rPr>
              <a:t>frameR</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err="1">
                <a:solidFill>
                  <a:srgbClr val="BCBEC4"/>
                </a:solidFill>
                <a:effectLst/>
                <a:latin typeface="JetBrains Mono"/>
              </a:rPr>
              <a:t>screen_height</a:t>
            </a:r>
            <a:r>
              <a:rPr lang="en-IN" sz="1800" dirty="0">
                <a:solidFill>
                  <a:srgbClr val="BCBEC4"/>
                </a:solidFill>
                <a:effectLst/>
                <a:latin typeface="JetBrains Mono"/>
              </a:rPr>
              <a:t>))</a:t>
            </a:r>
            <a:br>
              <a:rPr lang="en-IN" sz="1800" dirty="0">
                <a:solidFill>
                  <a:srgbClr val="BCBEC4"/>
                </a:solidFill>
                <a:effectLst/>
                <a:latin typeface="JetBrains Mono"/>
              </a:rPr>
            </a:b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curr_x</a:t>
            </a:r>
            <a:r>
              <a:rPr lang="en-IN" sz="1800" dirty="0">
                <a:solidFill>
                  <a:srgbClr val="BCBEC4"/>
                </a:solidFill>
                <a:effectLst/>
                <a:latin typeface="JetBrains Mono"/>
              </a:rPr>
              <a:t> = </a:t>
            </a:r>
            <a:r>
              <a:rPr lang="en-IN" sz="1800" dirty="0" err="1">
                <a:solidFill>
                  <a:srgbClr val="BCBEC4"/>
                </a:solidFill>
                <a:effectLst/>
                <a:latin typeface="JetBrains Mono"/>
              </a:rPr>
              <a:t>prev_x</a:t>
            </a:r>
            <a:r>
              <a:rPr lang="en-IN" sz="1800" dirty="0">
                <a:solidFill>
                  <a:srgbClr val="BCBEC4"/>
                </a:solidFill>
                <a:effectLst/>
                <a:latin typeface="JetBrains Mono"/>
              </a:rPr>
              <a:t> + (x3 - </a:t>
            </a:r>
            <a:r>
              <a:rPr lang="en-IN" sz="1800" dirty="0" err="1">
                <a:solidFill>
                  <a:srgbClr val="BCBEC4"/>
                </a:solidFill>
                <a:effectLst/>
                <a:latin typeface="JetBrains Mono"/>
              </a:rPr>
              <a:t>prev_x</a:t>
            </a:r>
            <a:r>
              <a:rPr lang="en-IN" sz="1800" dirty="0">
                <a:solidFill>
                  <a:srgbClr val="BCBEC4"/>
                </a:solidFill>
                <a:effectLst/>
                <a:latin typeface="JetBrains Mono"/>
              </a:rPr>
              <a:t>) / smoothening</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curr_y</a:t>
            </a:r>
            <a:r>
              <a:rPr lang="en-IN" sz="1800" dirty="0">
                <a:solidFill>
                  <a:srgbClr val="BCBEC4"/>
                </a:solidFill>
                <a:effectLst/>
                <a:latin typeface="JetBrains Mono"/>
              </a:rPr>
              <a:t> = </a:t>
            </a:r>
            <a:r>
              <a:rPr lang="en-IN" sz="1800" dirty="0" err="1">
                <a:solidFill>
                  <a:srgbClr val="BCBEC4"/>
                </a:solidFill>
                <a:effectLst/>
                <a:latin typeface="JetBrains Mono"/>
              </a:rPr>
              <a:t>prev_y</a:t>
            </a:r>
            <a:r>
              <a:rPr lang="en-IN" sz="1800" dirty="0">
                <a:solidFill>
                  <a:srgbClr val="BCBEC4"/>
                </a:solidFill>
                <a:effectLst/>
                <a:latin typeface="JetBrains Mono"/>
              </a:rPr>
              <a:t> + (y3 - </a:t>
            </a:r>
            <a:r>
              <a:rPr lang="en-IN" sz="1800" dirty="0" err="1">
                <a:solidFill>
                  <a:srgbClr val="BCBEC4"/>
                </a:solidFill>
                <a:effectLst/>
                <a:latin typeface="JetBrains Mono"/>
              </a:rPr>
              <a:t>prev_y</a:t>
            </a:r>
            <a:r>
              <a:rPr lang="en-IN" sz="1800" dirty="0">
                <a:solidFill>
                  <a:srgbClr val="BCBEC4"/>
                </a:solidFill>
                <a:effectLst/>
                <a:latin typeface="JetBrains Mono"/>
              </a:rPr>
              <a:t>) / smoothening</a:t>
            </a:r>
          </a:p>
          <a:p>
            <a:endParaRPr lang="en-IN" sz="1800" dirty="0">
              <a:solidFill>
                <a:srgbClr val="BCBEC4"/>
              </a:solidFill>
              <a:effectLst/>
              <a:latin typeface="JetBrains Mono"/>
            </a:endParaRPr>
          </a:p>
          <a:p>
            <a:r>
              <a:rPr lang="en-IN" sz="1800" dirty="0">
                <a:solidFill>
                  <a:srgbClr val="BCBEC4"/>
                </a:solidFill>
                <a:effectLst/>
                <a:latin typeface="JetBrains Mono"/>
              </a:rPr>
              <a:t>            </a:t>
            </a:r>
            <a:r>
              <a:rPr lang="en-IN" sz="1800" dirty="0" err="1">
                <a:solidFill>
                  <a:srgbClr val="BCBEC4"/>
                </a:solidFill>
                <a:effectLst/>
                <a:latin typeface="JetBrains Mono"/>
              </a:rPr>
              <a:t>autopy.mouse.move</a:t>
            </a:r>
            <a:r>
              <a:rPr lang="en-IN" sz="1800" dirty="0">
                <a:solidFill>
                  <a:srgbClr val="BCBEC4"/>
                </a:solidFill>
                <a:effectLst/>
                <a:latin typeface="JetBrains Mono"/>
              </a:rPr>
              <a:t>(</a:t>
            </a:r>
            <a:r>
              <a:rPr lang="en-IN" sz="1800" dirty="0" err="1">
                <a:solidFill>
                  <a:srgbClr val="BCBEC4"/>
                </a:solidFill>
                <a:effectLst/>
                <a:latin typeface="JetBrains Mono"/>
              </a:rPr>
              <a:t>screen_width</a:t>
            </a:r>
            <a:r>
              <a:rPr lang="en-IN" sz="1800" dirty="0">
                <a:solidFill>
                  <a:srgbClr val="BCBEC4"/>
                </a:solidFill>
                <a:effectLst/>
                <a:latin typeface="JetBrains Mono"/>
              </a:rPr>
              <a:t> - </a:t>
            </a:r>
            <a:r>
              <a:rPr lang="en-IN" sz="1800" dirty="0" err="1">
                <a:solidFill>
                  <a:srgbClr val="BCBEC4"/>
                </a:solidFill>
                <a:effectLst/>
                <a:latin typeface="JetBrains Mono"/>
              </a:rPr>
              <a:t>curr_x</a:t>
            </a:r>
            <a:r>
              <a:rPr lang="en-IN" sz="1800" dirty="0">
                <a:solidFill>
                  <a:srgbClr val="BCBEC4"/>
                </a:solidFill>
                <a:effectLst/>
                <a:latin typeface="JetBrains Mono"/>
              </a:rPr>
              <a:t>, </a:t>
            </a:r>
            <a:r>
              <a:rPr lang="en-IN" sz="1800" dirty="0" err="1">
                <a:solidFill>
                  <a:srgbClr val="BCBEC4"/>
                </a:solidFill>
                <a:effectLst/>
                <a:latin typeface="JetBrains Mono"/>
              </a:rPr>
              <a:t>curr_y</a:t>
            </a:r>
            <a:r>
              <a:rPr lang="en-IN" sz="1800" dirty="0">
                <a:solidFill>
                  <a:srgbClr val="BCBEC4"/>
                </a:solidFill>
                <a:effectLst/>
                <a:latin typeface="JetBrains Mono"/>
              </a:rPr>
              <a:t>)</a:t>
            </a:r>
            <a:br>
              <a:rPr lang="en-IN" sz="1800" dirty="0">
                <a:solidFill>
                  <a:srgbClr val="BCBEC4"/>
                </a:solidFill>
                <a:effectLst/>
                <a:latin typeface="JetBrains Mono"/>
              </a:rPr>
            </a:br>
            <a:r>
              <a:rPr lang="en-IN" sz="1800" dirty="0">
                <a:solidFill>
                  <a:srgbClr val="BCBEC4"/>
                </a:solidFill>
                <a:effectLst/>
                <a:latin typeface="JetBrains Mono"/>
              </a:rPr>
              <a:t>            cv2.circle(</a:t>
            </a:r>
            <a:r>
              <a:rPr lang="en-IN" sz="1800" dirty="0" err="1">
                <a:solidFill>
                  <a:srgbClr val="BCBEC4"/>
                </a:solidFill>
                <a:effectLst/>
                <a:latin typeface="JetBrains Mono"/>
              </a:rPr>
              <a:t>img</a:t>
            </a:r>
            <a:r>
              <a:rPr lang="en-IN" sz="1800" dirty="0">
                <a:solidFill>
                  <a:srgbClr val="BCBEC4"/>
                </a:solidFill>
                <a:effectLst/>
                <a:latin typeface="JetBrains Mono"/>
              </a:rPr>
              <a:t>, (x1, y1), </a:t>
            </a:r>
            <a:r>
              <a:rPr lang="en-IN" sz="1800" dirty="0">
                <a:solidFill>
                  <a:srgbClr val="2AACB8"/>
                </a:solidFill>
                <a:effectLst/>
                <a:latin typeface="JetBrains Mono"/>
              </a:rPr>
              <a:t>7</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a:t>
            </a:r>
            <a:r>
              <a:rPr lang="en-IN" sz="1800" dirty="0">
                <a:solidFill>
                  <a:srgbClr val="2AACB8"/>
                </a:solidFill>
                <a:effectLst/>
                <a:latin typeface="JetBrains Mono"/>
              </a:rPr>
              <a:t>0</a:t>
            </a:r>
            <a:r>
              <a:rPr lang="en-IN" sz="1800" dirty="0">
                <a:solidFill>
                  <a:srgbClr val="BCBEC4"/>
                </a:solidFill>
                <a:effectLst/>
                <a:latin typeface="JetBrains Mono"/>
              </a:rPr>
              <a:t>, </a:t>
            </a:r>
            <a:r>
              <a:rPr lang="en-IN" sz="1800" dirty="0">
                <a:solidFill>
                  <a:srgbClr val="2AACB8"/>
                </a:solidFill>
                <a:effectLst/>
                <a:latin typeface="JetBrains Mono"/>
              </a:rPr>
              <a:t>255</a:t>
            </a:r>
            <a:r>
              <a:rPr lang="en-IN" sz="1800" dirty="0">
                <a:solidFill>
                  <a:srgbClr val="BCBEC4"/>
                </a:solidFill>
                <a:effectLst/>
                <a:latin typeface="JetBrains Mono"/>
              </a:rPr>
              <a:t>), cv2.FILLED)</a:t>
            </a:r>
            <a:br>
              <a:rPr lang="en-IN" sz="1800" dirty="0">
                <a:solidFill>
                  <a:srgbClr val="BCBEC4"/>
                </a:solidFill>
                <a:effectLst/>
                <a:latin typeface="JetBrains Mono"/>
              </a:rPr>
            </a:br>
            <a:r>
              <a:rPr lang="en-IN" sz="1800" dirty="0">
                <a:solidFill>
                  <a:srgbClr val="BCBEC4"/>
                </a:solidFill>
                <a:effectLst/>
                <a:latin typeface="JetBrains Mono"/>
              </a:rPr>
              <a:t>            </a:t>
            </a:r>
            <a:r>
              <a:rPr lang="en-IN" sz="1800" dirty="0" err="1">
                <a:solidFill>
                  <a:srgbClr val="BCBEC4"/>
                </a:solidFill>
                <a:effectLst/>
                <a:latin typeface="JetBrains Mono"/>
              </a:rPr>
              <a:t>prev_x</a:t>
            </a:r>
            <a:r>
              <a:rPr lang="en-IN" sz="1800" dirty="0">
                <a:solidFill>
                  <a:srgbClr val="BCBEC4"/>
                </a:solidFill>
                <a:effectLst/>
                <a:latin typeface="JetBrains Mono"/>
              </a:rPr>
              <a:t>, </a:t>
            </a:r>
            <a:r>
              <a:rPr lang="en-IN" sz="1800" dirty="0" err="1">
                <a:solidFill>
                  <a:srgbClr val="BCBEC4"/>
                </a:solidFill>
                <a:effectLst/>
                <a:latin typeface="JetBrains Mono"/>
              </a:rPr>
              <a:t>prev_y</a:t>
            </a:r>
            <a:r>
              <a:rPr lang="en-IN" sz="1800" dirty="0">
                <a:solidFill>
                  <a:srgbClr val="BCBEC4"/>
                </a:solidFill>
                <a:effectLst/>
                <a:latin typeface="JetBrains Mono"/>
              </a:rPr>
              <a:t> = </a:t>
            </a:r>
            <a:r>
              <a:rPr lang="en-IN" sz="1800" dirty="0" err="1">
                <a:solidFill>
                  <a:srgbClr val="BCBEC4"/>
                </a:solidFill>
                <a:effectLst/>
                <a:latin typeface="JetBrains Mono"/>
              </a:rPr>
              <a:t>curr_x</a:t>
            </a:r>
            <a:r>
              <a:rPr lang="en-IN" sz="1800" dirty="0">
                <a:solidFill>
                  <a:srgbClr val="BCBEC4"/>
                </a:solidFill>
                <a:effectLst/>
                <a:latin typeface="JetBrains Mono"/>
              </a:rPr>
              <a:t>, </a:t>
            </a:r>
            <a:r>
              <a:rPr lang="en-IN" sz="1800" dirty="0" err="1">
                <a:solidFill>
                  <a:srgbClr val="BCBEC4"/>
                </a:solidFill>
                <a:effectLst/>
                <a:latin typeface="JetBrains Mono"/>
              </a:rPr>
              <a:t>curr_y</a:t>
            </a:r>
            <a:endParaRPr lang="en-IN" sz="1800" dirty="0">
              <a:solidFill>
                <a:srgbClr val="BCBEC4"/>
              </a:solidFill>
              <a:effectLst/>
              <a:latin typeface="JetBrains Mono"/>
            </a:endParaRPr>
          </a:p>
          <a:p>
            <a:endParaRPr lang="en-IN" sz="1800" dirty="0">
              <a:solidFill>
                <a:srgbClr val="BCBEC4"/>
              </a:solidFill>
              <a:effectLst/>
              <a:latin typeface="JetBrains Mono"/>
            </a:endParaRPr>
          </a:p>
          <a:p>
            <a:r>
              <a:rPr lang="en-US" sz="1800" dirty="0">
                <a:solidFill>
                  <a:srgbClr val="CF8E6D"/>
                </a:solidFill>
                <a:effectLst/>
                <a:latin typeface="JetBrains Mono"/>
              </a:rPr>
              <a:t>if </a:t>
            </a:r>
            <a:r>
              <a:rPr lang="en-US" sz="1800" dirty="0">
                <a:solidFill>
                  <a:srgbClr val="BCBEC4"/>
                </a:solidFill>
                <a:effectLst/>
                <a:latin typeface="JetBrains Mono"/>
              </a:rPr>
              <a:t>fingers[</a:t>
            </a:r>
            <a:r>
              <a:rPr lang="en-US" sz="1800" dirty="0">
                <a:solidFill>
                  <a:srgbClr val="2AACB8"/>
                </a:solidFill>
                <a:effectLst/>
                <a:latin typeface="JetBrains Mono"/>
              </a:rPr>
              <a:t>1</a:t>
            </a:r>
            <a:r>
              <a:rPr lang="en-US" sz="1800" dirty="0">
                <a:solidFill>
                  <a:srgbClr val="BCBEC4"/>
                </a:solidFill>
                <a:effectLst/>
                <a:latin typeface="JetBrains Mono"/>
              </a:rPr>
              <a:t>] == </a:t>
            </a:r>
            <a:r>
              <a:rPr lang="en-US" sz="1800" dirty="0">
                <a:solidFill>
                  <a:srgbClr val="2AACB8"/>
                </a:solidFill>
                <a:effectLst/>
                <a:latin typeface="JetBrains Mono"/>
              </a:rPr>
              <a:t>1 </a:t>
            </a:r>
            <a:r>
              <a:rPr lang="en-US" sz="1800" dirty="0">
                <a:solidFill>
                  <a:srgbClr val="CF8E6D"/>
                </a:solidFill>
                <a:effectLst/>
                <a:latin typeface="JetBrains Mono"/>
              </a:rPr>
              <a:t>and </a:t>
            </a:r>
            <a:r>
              <a:rPr lang="en-US" sz="1800" dirty="0">
                <a:solidFill>
                  <a:srgbClr val="BCBEC4"/>
                </a:solidFill>
                <a:effectLst/>
                <a:latin typeface="JetBrains Mono"/>
              </a:rPr>
              <a:t>fingers[</a:t>
            </a:r>
            <a:r>
              <a:rPr lang="en-US" sz="1800" dirty="0">
                <a:solidFill>
                  <a:srgbClr val="2AACB8"/>
                </a:solidFill>
                <a:effectLst/>
                <a:latin typeface="JetBrains Mono"/>
              </a:rPr>
              <a:t>2</a:t>
            </a:r>
            <a:r>
              <a:rPr lang="en-US" sz="1800" dirty="0">
                <a:solidFill>
                  <a:srgbClr val="BCBEC4"/>
                </a:solidFill>
                <a:effectLst/>
                <a:latin typeface="JetBrains Mono"/>
              </a:rPr>
              <a:t>] == </a:t>
            </a:r>
            <a:r>
              <a:rPr lang="en-US" sz="1800" dirty="0">
                <a:solidFill>
                  <a:srgbClr val="2AACB8"/>
                </a:solidFill>
                <a:effectLst/>
                <a:latin typeface="JetBrains Mono"/>
              </a:rPr>
              <a:t>1</a:t>
            </a:r>
            <a:r>
              <a:rPr lang="en-US" sz="1800" dirty="0">
                <a:solidFill>
                  <a:srgbClr val="BCBEC4"/>
                </a:solidFill>
                <a:effectLst/>
                <a:latin typeface="JetBrains Mono"/>
              </a:rPr>
              <a:t>:</a:t>
            </a:r>
            <a:br>
              <a:rPr lang="en-US" sz="1800" dirty="0">
                <a:solidFill>
                  <a:srgbClr val="BCBEC4"/>
                </a:solidFill>
                <a:effectLst/>
                <a:latin typeface="JetBrains Mono"/>
              </a:rPr>
            </a:br>
            <a:r>
              <a:rPr lang="en-US" sz="1800" dirty="0">
                <a:solidFill>
                  <a:srgbClr val="BCBEC4"/>
                </a:solidFill>
                <a:effectLst/>
                <a:latin typeface="JetBrains Mono"/>
              </a:rPr>
              <a:t>    length, </a:t>
            </a:r>
            <a:r>
              <a:rPr lang="en-US" sz="1800" dirty="0" err="1">
                <a:solidFill>
                  <a:srgbClr val="BCBEC4"/>
                </a:solidFill>
                <a:effectLst/>
                <a:latin typeface="JetBrains Mono"/>
              </a:rPr>
              <a:t>img</a:t>
            </a:r>
            <a:r>
              <a:rPr lang="en-US" sz="1800" dirty="0">
                <a:solidFill>
                  <a:srgbClr val="BCBEC4"/>
                </a:solidFill>
                <a:effectLst/>
                <a:latin typeface="JetBrains Mono"/>
              </a:rPr>
              <a:t>, </a:t>
            </a:r>
            <a:r>
              <a:rPr lang="en-US" sz="1800" dirty="0" err="1">
                <a:solidFill>
                  <a:srgbClr val="BCBEC4"/>
                </a:solidFill>
                <a:effectLst/>
                <a:latin typeface="JetBrains Mono"/>
              </a:rPr>
              <a:t>lineInfo</a:t>
            </a:r>
            <a:r>
              <a:rPr lang="en-US" sz="1800" dirty="0">
                <a:solidFill>
                  <a:srgbClr val="BCBEC4"/>
                </a:solidFill>
                <a:effectLst/>
                <a:latin typeface="JetBrains Mono"/>
              </a:rPr>
              <a:t> = </a:t>
            </a:r>
            <a:r>
              <a:rPr lang="en-US" sz="1800" dirty="0" err="1">
                <a:solidFill>
                  <a:srgbClr val="BCBEC4"/>
                </a:solidFill>
                <a:effectLst/>
                <a:latin typeface="JetBrains Mono"/>
              </a:rPr>
              <a:t>detector.findDistance</a:t>
            </a:r>
            <a:r>
              <a:rPr lang="en-US" sz="1800" dirty="0">
                <a:solidFill>
                  <a:srgbClr val="BCBEC4"/>
                </a:solidFill>
                <a:effectLst/>
                <a:latin typeface="JetBrains Mono"/>
              </a:rPr>
              <a:t>(</a:t>
            </a:r>
            <a:r>
              <a:rPr lang="en-US" sz="1800" dirty="0">
                <a:solidFill>
                  <a:srgbClr val="2AACB8"/>
                </a:solidFill>
                <a:effectLst/>
                <a:latin typeface="JetBrains Mono"/>
              </a:rPr>
              <a:t>8</a:t>
            </a:r>
            <a:r>
              <a:rPr lang="en-US" sz="1800" dirty="0">
                <a:solidFill>
                  <a:srgbClr val="BCBEC4"/>
                </a:solidFill>
                <a:effectLst/>
                <a:latin typeface="JetBrains Mono"/>
              </a:rPr>
              <a:t>, </a:t>
            </a:r>
            <a:r>
              <a:rPr lang="en-US" sz="1800" dirty="0">
                <a:solidFill>
                  <a:srgbClr val="2AACB8"/>
                </a:solidFill>
                <a:effectLst/>
                <a:latin typeface="JetBrains Mono"/>
              </a:rPr>
              <a:t>12</a:t>
            </a:r>
            <a:r>
              <a:rPr lang="en-US" sz="1800" dirty="0">
                <a:solidFill>
                  <a:srgbClr val="BCBEC4"/>
                </a:solidFill>
                <a:effectLst/>
                <a:latin typeface="JetBrains Mono"/>
              </a:rPr>
              <a:t>, </a:t>
            </a:r>
            <a:r>
              <a:rPr lang="en-US" sz="1800" dirty="0" err="1">
                <a:solidFill>
                  <a:srgbClr val="BCBEC4"/>
                </a:solidFill>
                <a:effectLst/>
                <a:latin typeface="JetBrains Mono"/>
              </a:rPr>
              <a:t>img</a:t>
            </a:r>
            <a:r>
              <a:rPr lang="en-US" sz="1800" dirty="0">
                <a:solidFill>
                  <a:srgbClr val="BCBEC4"/>
                </a:solidFill>
                <a:effectLst/>
                <a:latin typeface="JetBrains Mono"/>
              </a:rPr>
              <a:t>)</a:t>
            </a:r>
          </a:p>
          <a:p>
            <a:endParaRPr lang="en-IN" sz="1800" dirty="0">
              <a:solidFill>
                <a:srgbClr val="BCBEC4"/>
              </a:solidFill>
              <a:effectLst/>
              <a:latin typeface="JetBrains Mono"/>
            </a:endParaRPr>
          </a:p>
          <a:p>
            <a:endParaRPr lang="en-IN" sz="1800" dirty="0">
              <a:solidFill>
                <a:srgbClr val="BCBEC4"/>
              </a:solidFill>
              <a:effectLst/>
              <a:latin typeface="JetBrains Mono"/>
            </a:endParaRPr>
          </a:p>
          <a:p>
            <a:endParaRPr lang="en-IN" sz="1800" dirty="0">
              <a:solidFill>
                <a:srgbClr val="BCBEC4"/>
              </a:solidFill>
              <a:effectLst/>
              <a:latin typeface="JetBrains Mono"/>
            </a:endParaRPr>
          </a:p>
          <a:p>
            <a:endParaRPr lang="en-IN" sz="1500" dirty="0"/>
          </a:p>
        </p:txBody>
      </p:sp>
    </p:spTree>
    <p:extLst>
      <p:ext uri="{BB962C8B-B14F-4D97-AF65-F5344CB8AC3E}">
        <p14:creationId xmlns:p14="http://schemas.microsoft.com/office/powerpoint/2010/main" val="101398830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63d3556-14c1-4f86-a0e8-4ad99b74c6aa" xsi:nil="true"/>
    <_activity xmlns="a63d3556-14c1-4f86-a0e8-4ad99b74c6a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63412CE6C9DB4FAE65F9FEF90AF30F" ma:contentTypeVersion="15" ma:contentTypeDescription="Create a new document." ma:contentTypeScope="" ma:versionID="47a5f8a741966bfaf7bed4c75ac2e394">
  <xsd:schema xmlns:xsd="http://www.w3.org/2001/XMLSchema" xmlns:xs="http://www.w3.org/2001/XMLSchema" xmlns:p="http://schemas.microsoft.com/office/2006/metadata/properties" xmlns:ns3="6b25c4fa-f291-4632-8a36-1c74be72259a" xmlns:ns4="a63d3556-14c1-4f86-a0e8-4ad99b74c6aa" targetNamespace="http://schemas.microsoft.com/office/2006/metadata/properties" ma:root="true" ma:fieldsID="c6bf6fd71288b14b4e0688f9b0dc9608" ns3:_="" ns4:_="">
    <xsd:import namespace="6b25c4fa-f291-4632-8a36-1c74be72259a"/>
    <xsd:import namespace="a63d3556-14c1-4f86-a0e8-4ad99b74c6a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element ref="ns4:MediaServiceObjectDetectorVersion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25c4fa-f291-4632-8a36-1c74be72259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3d3556-14c1-4f86-a0e8-4ad99b74c6a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purl.org/dc/terms/"/>
    <ds:schemaRef ds:uri="http://purl.org/dc/elements/1.1/"/>
    <ds:schemaRef ds:uri="http://purl.org/dc/dcmitype/"/>
    <ds:schemaRef ds:uri="http://schemas.microsoft.com/office/2006/metadata/properties"/>
    <ds:schemaRef ds:uri="a63d3556-14c1-4f86-a0e8-4ad99b74c6aa"/>
    <ds:schemaRef ds:uri="http://schemas.microsoft.com/office/2006/documentManagement/types"/>
    <ds:schemaRef ds:uri="http://schemas.microsoft.com/office/infopath/2007/PartnerControls"/>
    <ds:schemaRef ds:uri="http://schemas.openxmlformats.org/package/2006/metadata/core-properties"/>
    <ds:schemaRef ds:uri="6b25c4fa-f291-4632-8a36-1c74be72259a"/>
    <ds:schemaRef ds:uri="http://www.w3.org/XML/1998/namespac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CA250605-A65B-426E-A38D-D3EF5FC203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25c4fa-f291-4632-8a36-1c74be72259a"/>
    <ds:schemaRef ds:uri="a63d3556-14c1-4f86-a0e8-4ad99b74c6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127</TotalTime>
  <Words>4021</Words>
  <Application>Microsoft Office PowerPoint</Application>
  <PresentationFormat>Widescreen</PresentationFormat>
  <Paragraphs>124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Bierstadt</vt:lpstr>
      <vt:lpstr>Calibri</vt:lpstr>
      <vt:lpstr>Courier New</vt:lpstr>
      <vt:lpstr>JetBrains Mono</vt:lpstr>
      <vt:lpstr>Posterama</vt:lpstr>
      <vt:lpstr>Posterama Bold</vt:lpstr>
      <vt:lpstr>Office Theme</vt:lpstr>
      <vt:lpstr>Gestures using Hand Movement in Laptops</vt:lpstr>
      <vt:lpstr>tEAM members (Group 15)</vt:lpstr>
      <vt:lpstr>Hand Tracking module code </vt:lpstr>
      <vt:lpstr>PowerPoint Presentation</vt:lpstr>
      <vt:lpstr>PowerPoint Presentation</vt:lpstr>
      <vt:lpstr>Hand Tracking module code (Brief Explanation) </vt:lpstr>
      <vt:lpstr>Gesture control code </vt:lpstr>
      <vt:lpstr>PowerPoint Presentation</vt:lpstr>
      <vt:lpstr>PowerPoint Presentation</vt:lpstr>
      <vt:lpstr>PowerPoint Presentation</vt:lpstr>
      <vt:lpstr>Gesture control code (Brief Explanation) </vt:lpstr>
      <vt:lpstr>PowerPoint Presentation</vt:lpstr>
      <vt:lpstr>Analysis (Output snaps)</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Gestures using Hand Movement in Laptops</dc:title>
  <dc:creator>G Harshavardhan Tadikonda - [CB.EN.U4CSE20621]</dc:creator>
  <cp:lastModifiedBy>G Harshavardhan Tadikonda - [CB.EN.U4CSE20621]</cp:lastModifiedBy>
  <cp:revision>58</cp:revision>
  <dcterms:created xsi:type="dcterms:W3CDTF">2023-06-07T13:18:19Z</dcterms:created>
  <dcterms:modified xsi:type="dcterms:W3CDTF">2023-06-07T17:07:48Z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0x0101007963412CE6C9DB4FAE65F9FEF90AF30F</vt:lpwstr>
  </property>
</Properties>
</file>